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313" r:id="rId3"/>
    <p:sldId id="314" r:id="rId4"/>
    <p:sldId id="258" r:id="rId5"/>
    <p:sldId id="259" r:id="rId6"/>
    <p:sldId id="315" r:id="rId7"/>
    <p:sldId id="316" r:id="rId8"/>
    <p:sldId id="262" r:id="rId9"/>
    <p:sldId id="317" r:id="rId10"/>
    <p:sldId id="298" r:id="rId11"/>
    <p:sldId id="307" r:id="rId12"/>
    <p:sldId id="300" r:id="rId13"/>
    <p:sldId id="318" r:id="rId14"/>
    <p:sldId id="264" r:id="rId15"/>
    <p:sldId id="273" r:id="rId16"/>
    <p:sldId id="302" r:id="rId17"/>
    <p:sldId id="308" r:id="rId18"/>
    <p:sldId id="309" r:id="rId19"/>
    <p:sldId id="319" r:id="rId20"/>
    <p:sldId id="303" r:id="rId21"/>
    <p:sldId id="299" r:id="rId22"/>
    <p:sldId id="275" r:id="rId23"/>
    <p:sldId id="283" r:id="rId24"/>
    <p:sldId id="284" r:id="rId25"/>
    <p:sldId id="285" r:id="rId26"/>
    <p:sldId id="304" r:id="rId27"/>
    <p:sldId id="305" r:id="rId28"/>
    <p:sldId id="287" r:id="rId29"/>
    <p:sldId id="288" r:id="rId30"/>
    <p:sldId id="306" r:id="rId31"/>
    <p:sldId id="266" r:id="rId32"/>
    <p:sldId id="311" r:id="rId33"/>
    <p:sldId id="312" r:id="rId34"/>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25F703-80F6-4F89-8C8E-61E6E63D35F8}" v="1" dt="2022-07-03T20:48:12.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7902" autoAdjust="0"/>
  </p:normalViewPr>
  <p:slideViewPr>
    <p:cSldViewPr snapToGrid="0">
      <p:cViewPr varScale="1">
        <p:scale>
          <a:sx n="64" d="100"/>
          <a:sy n="64" d="100"/>
        </p:scale>
        <p:origin x="748" y="5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arel Veskis" userId="3057587b-6955-4827-af3f-b09793abaab3" providerId="ADAL" clId="{F225F703-80F6-4F89-8C8E-61E6E63D35F8}"/>
    <pc:docChg chg="custSel modSld">
      <pc:chgData name="Kaarel Veskis" userId="3057587b-6955-4827-af3f-b09793abaab3" providerId="ADAL" clId="{F225F703-80F6-4F89-8C8E-61E6E63D35F8}" dt="2022-07-03T20:48:12.217" v="56"/>
      <pc:docMkLst>
        <pc:docMk/>
      </pc:docMkLst>
      <pc:sldChg chg="delSp modTransition modAnim modNotes">
        <pc:chgData name="Kaarel Veskis" userId="3057587b-6955-4827-af3f-b09793abaab3" providerId="ADAL" clId="{F225F703-80F6-4F89-8C8E-61E6E63D35F8}" dt="2022-07-03T20:48:12.217" v="56"/>
        <pc:sldMkLst>
          <pc:docMk/>
          <pc:sldMk cId="2941078959" sldId="258"/>
        </pc:sldMkLst>
        <pc:picChg chg="del">
          <ac:chgData name="Kaarel Veskis" userId="3057587b-6955-4827-af3f-b09793abaab3" providerId="ADAL" clId="{F225F703-80F6-4F89-8C8E-61E6E63D35F8}" dt="2022-07-03T20:48:12.217" v="56"/>
          <ac:picMkLst>
            <pc:docMk/>
            <pc:sldMk cId="2941078959" sldId="258"/>
            <ac:picMk id="6" creationId="{0D3D105F-551A-10F6-EB89-E4FCA9E09A37}"/>
          </ac:picMkLst>
        </pc:picChg>
      </pc:sldChg>
      <pc:sldChg chg="delSp modTransition modAnim modNotes">
        <pc:chgData name="Kaarel Veskis" userId="3057587b-6955-4827-af3f-b09793abaab3" providerId="ADAL" clId="{F225F703-80F6-4F89-8C8E-61E6E63D35F8}" dt="2022-07-03T20:48:12.217" v="56"/>
        <pc:sldMkLst>
          <pc:docMk/>
          <pc:sldMk cId="3222086363" sldId="259"/>
        </pc:sldMkLst>
        <pc:picChg chg="del">
          <ac:chgData name="Kaarel Veskis" userId="3057587b-6955-4827-af3f-b09793abaab3" providerId="ADAL" clId="{F225F703-80F6-4F89-8C8E-61E6E63D35F8}" dt="2022-07-03T20:48:12.217" v="56"/>
          <ac:picMkLst>
            <pc:docMk/>
            <pc:sldMk cId="3222086363" sldId="259"/>
            <ac:picMk id="6" creationId="{0D581F31-9503-3A68-E36B-AECFC91481CC}"/>
          </ac:picMkLst>
        </pc:picChg>
      </pc:sldChg>
      <pc:sldChg chg="delSp modTransition modAnim">
        <pc:chgData name="Kaarel Veskis" userId="3057587b-6955-4827-af3f-b09793abaab3" providerId="ADAL" clId="{F225F703-80F6-4F89-8C8E-61E6E63D35F8}" dt="2022-07-03T20:48:12.217" v="56"/>
        <pc:sldMkLst>
          <pc:docMk/>
          <pc:sldMk cId="3078550903" sldId="262"/>
        </pc:sldMkLst>
        <pc:picChg chg="del">
          <ac:chgData name="Kaarel Veskis" userId="3057587b-6955-4827-af3f-b09793abaab3" providerId="ADAL" clId="{F225F703-80F6-4F89-8C8E-61E6E63D35F8}" dt="2022-07-03T20:48:12.217" v="56"/>
          <ac:picMkLst>
            <pc:docMk/>
            <pc:sldMk cId="3078550903" sldId="262"/>
            <ac:picMk id="4" creationId="{4B1F5058-159A-78B6-F9FD-21C96AB4D82C}"/>
          </ac:picMkLst>
        </pc:picChg>
      </pc:sldChg>
      <pc:sldChg chg="delSp modTransition modAnim modNotes">
        <pc:chgData name="Kaarel Veskis" userId="3057587b-6955-4827-af3f-b09793abaab3" providerId="ADAL" clId="{F225F703-80F6-4F89-8C8E-61E6E63D35F8}" dt="2022-07-03T20:48:12.217" v="56"/>
        <pc:sldMkLst>
          <pc:docMk/>
          <pc:sldMk cId="494475665" sldId="264"/>
        </pc:sldMkLst>
        <pc:picChg chg="del">
          <ac:chgData name="Kaarel Veskis" userId="3057587b-6955-4827-af3f-b09793abaab3" providerId="ADAL" clId="{F225F703-80F6-4F89-8C8E-61E6E63D35F8}" dt="2022-07-03T20:48:12.217" v="56"/>
          <ac:picMkLst>
            <pc:docMk/>
            <pc:sldMk cId="494475665" sldId="264"/>
            <ac:picMk id="4" creationId="{C379E8F5-5D36-44CF-3AC8-1D05C18023F9}"/>
          </ac:picMkLst>
        </pc:picChg>
      </pc:sldChg>
      <pc:sldChg chg="delSp modTransition modAnim">
        <pc:chgData name="Kaarel Veskis" userId="3057587b-6955-4827-af3f-b09793abaab3" providerId="ADAL" clId="{F225F703-80F6-4F89-8C8E-61E6E63D35F8}" dt="2022-07-03T20:48:12.217" v="56"/>
        <pc:sldMkLst>
          <pc:docMk/>
          <pc:sldMk cId="673493716" sldId="266"/>
        </pc:sldMkLst>
        <pc:picChg chg="del">
          <ac:chgData name="Kaarel Veskis" userId="3057587b-6955-4827-af3f-b09793abaab3" providerId="ADAL" clId="{F225F703-80F6-4F89-8C8E-61E6E63D35F8}" dt="2022-07-03T20:48:12.217" v="56"/>
          <ac:picMkLst>
            <pc:docMk/>
            <pc:sldMk cId="673493716" sldId="266"/>
            <ac:picMk id="4" creationId="{E0A3B949-F05C-4F78-B1CC-A218B4AE3C9A}"/>
          </ac:picMkLst>
        </pc:picChg>
      </pc:sldChg>
      <pc:sldChg chg="delSp modTransition modAnim modNotes">
        <pc:chgData name="Kaarel Veskis" userId="3057587b-6955-4827-af3f-b09793abaab3" providerId="ADAL" clId="{F225F703-80F6-4F89-8C8E-61E6E63D35F8}" dt="2022-07-03T20:48:12.217" v="56"/>
        <pc:sldMkLst>
          <pc:docMk/>
          <pc:sldMk cId="1517543550" sldId="273"/>
        </pc:sldMkLst>
        <pc:picChg chg="del">
          <ac:chgData name="Kaarel Veskis" userId="3057587b-6955-4827-af3f-b09793abaab3" providerId="ADAL" clId="{F225F703-80F6-4F89-8C8E-61E6E63D35F8}" dt="2022-07-03T20:48:12.217" v="56"/>
          <ac:picMkLst>
            <pc:docMk/>
            <pc:sldMk cId="1517543550" sldId="273"/>
            <ac:picMk id="2" creationId="{62AE736A-C1A6-2274-D8A1-8C68919FBCB1}"/>
          </ac:picMkLst>
        </pc:picChg>
      </pc:sldChg>
      <pc:sldChg chg="delSp modTransition modAnim modNotes">
        <pc:chgData name="Kaarel Veskis" userId="3057587b-6955-4827-af3f-b09793abaab3" providerId="ADAL" clId="{F225F703-80F6-4F89-8C8E-61E6E63D35F8}" dt="2022-07-03T20:48:12.217" v="56"/>
        <pc:sldMkLst>
          <pc:docMk/>
          <pc:sldMk cId="2987408971" sldId="275"/>
        </pc:sldMkLst>
        <pc:picChg chg="del">
          <ac:chgData name="Kaarel Veskis" userId="3057587b-6955-4827-af3f-b09793abaab3" providerId="ADAL" clId="{F225F703-80F6-4F89-8C8E-61E6E63D35F8}" dt="2022-07-03T20:48:12.217" v="56"/>
          <ac:picMkLst>
            <pc:docMk/>
            <pc:sldMk cId="2987408971" sldId="275"/>
            <ac:picMk id="2" creationId="{DA1749B2-B314-EF8E-F742-1434F606F57A}"/>
          </ac:picMkLst>
        </pc:picChg>
      </pc:sldChg>
      <pc:sldChg chg="delSp modTransition modAnim modNotes">
        <pc:chgData name="Kaarel Veskis" userId="3057587b-6955-4827-af3f-b09793abaab3" providerId="ADAL" clId="{F225F703-80F6-4F89-8C8E-61E6E63D35F8}" dt="2022-07-03T20:48:12.217" v="56"/>
        <pc:sldMkLst>
          <pc:docMk/>
          <pc:sldMk cId="4010105399" sldId="283"/>
        </pc:sldMkLst>
        <pc:picChg chg="del">
          <ac:chgData name="Kaarel Veskis" userId="3057587b-6955-4827-af3f-b09793abaab3" providerId="ADAL" clId="{F225F703-80F6-4F89-8C8E-61E6E63D35F8}" dt="2022-07-03T20:48:12.217" v="56"/>
          <ac:picMkLst>
            <pc:docMk/>
            <pc:sldMk cId="4010105399" sldId="283"/>
            <ac:picMk id="4" creationId="{D1AE3A0A-F879-8145-4572-64DFFC127282}"/>
          </ac:picMkLst>
        </pc:picChg>
      </pc:sldChg>
      <pc:sldChg chg="delSp modTransition modAnim modNotes">
        <pc:chgData name="Kaarel Veskis" userId="3057587b-6955-4827-af3f-b09793abaab3" providerId="ADAL" clId="{F225F703-80F6-4F89-8C8E-61E6E63D35F8}" dt="2022-07-03T20:48:12.217" v="56"/>
        <pc:sldMkLst>
          <pc:docMk/>
          <pc:sldMk cId="1798001647" sldId="284"/>
        </pc:sldMkLst>
        <pc:picChg chg="del">
          <ac:chgData name="Kaarel Veskis" userId="3057587b-6955-4827-af3f-b09793abaab3" providerId="ADAL" clId="{F225F703-80F6-4F89-8C8E-61E6E63D35F8}" dt="2022-07-03T20:48:12.217" v="56"/>
          <ac:picMkLst>
            <pc:docMk/>
            <pc:sldMk cId="1798001647" sldId="284"/>
            <ac:picMk id="4" creationId="{6322B649-33C1-DF6E-05E6-B79FB5429552}"/>
          </ac:picMkLst>
        </pc:picChg>
      </pc:sldChg>
      <pc:sldChg chg="delSp modTransition modAnim modNotes">
        <pc:chgData name="Kaarel Veskis" userId="3057587b-6955-4827-af3f-b09793abaab3" providerId="ADAL" clId="{F225F703-80F6-4F89-8C8E-61E6E63D35F8}" dt="2022-07-03T20:48:12.217" v="56"/>
        <pc:sldMkLst>
          <pc:docMk/>
          <pc:sldMk cId="3345996051" sldId="285"/>
        </pc:sldMkLst>
        <pc:picChg chg="del">
          <ac:chgData name="Kaarel Veskis" userId="3057587b-6955-4827-af3f-b09793abaab3" providerId="ADAL" clId="{F225F703-80F6-4F89-8C8E-61E6E63D35F8}" dt="2022-07-03T20:48:12.217" v="56"/>
          <ac:picMkLst>
            <pc:docMk/>
            <pc:sldMk cId="3345996051" sldId="285"/>
            <ac:picMk id="6" creationId="{F041B0D3-69EA-F662-370B-FA7AF1FF5438}"/>
          </ac:picMkLst>
        </pc:picChg>
      </pc:sldChg>
      <pc:sldChg chg="delSp modTransition modAnim modNotes">
        <pc:chgData name="Kaarel Veskis" userId="3057587b-6955-4827-af3f-b09793abaab3" providerId="ADAL" clId="{F225F703-80F6-4F89-8C8E-61E6E63D35F8}" dt="2022-07-03T20:48:12.217" v="56"/>
        <pc:sldMkLst>
          <pc:docMk/>
          <pc:sldMk cId="3233580398" sldId="287"/>
        </pc:sldMkLst>
        <pc:picChg chg="del">
          <ac:chgData name="Kaarel Veskis" userId="3057587b-6955-4827-af3f-b09793abaab3" providerId="ADAL" clId="{F225F703-80F6-4F89-8C8E-61E6E63D35F8}" dt="2022-07-03T20:48:12.217" v="56"/>
          <ac:picMkLst>
            <pc:docMk/>
            <pc:sldMk cId="3233580398" sldId="287"/>
            <ac:picMk id="4" creationId="{3753CA4E-EBBC-322A-2750-0513D870EBDF}"/>
          </ac:picMkLst>
        </pc:picChg>
      </pc:sldChg>
      <pc:sldChg chg="delSp modTransition modAnim modNotes">
        <pc:chgData name="Kaarel Veskis" userId="3057587b-6955-4827-af3f-b09793abaab3" providerId="ADAL" clId="{F225F703-80F6-4F89-8C8E-61E6E63D35F8}" dt="2022-07-03T20:48:12.217" v="56"/>
        <pc:sldMkLst>
          <pc:docMk/>
          <pc:sldMk cId="2704913691" sldId="288"/>
        </pc:sldMkLst>
        <pc:picChg chg="del">
          <ac:chgData name="Kaarel Veskis" userId="3057587b-6955-4827-af3f-b09793abaab3" providerId="ADAL" clId="{F225F703-80F6-4F89-8C8E-61E6E63D35F8}" dt="2022-07-03T20:48:12.217" v="56"/>
          <ac:picMkLst>
            <pc:docMk/>
            <pc:sldMk cId="2704913691" sldId="288"/>
            <ac:picMk id="4" creationId="{7B4FF1E1-B42E-B2BA-DA1A-ECD553A7961B}"/>
          </ac:picMkLst>
        </pc:picChg>
      </pc:sldChg>
      <pc:sldChg chg="delSp modTransition modAnim modNotes">
        <pc:chgData name="Kaarel Veskis" userId="3057587b-6955-4827-af3f-b09793abaab3" providerId="ADAL" clId="{F225F703-80F6-4F89-8C8E-61E6E63D35F8}" dt="2022-07-03T20:48:12.217" v="56"/>
        <pc:sldMkLst>
          <pc:docMk/>
          <pc:sldMk cId="1648087673" sldId="298"/>
        </pc:sldMkLst>
        <pc:picChg chg="del">
          <ac:chgData name="Kaarel Veskis" userId="3057587b-6955-4827-af3f-b09793abaab3" providerId="ADAL" clId="{F225F703-80F6-4F89-8C8E-61E6E63D35F8}" dt="2022-07-03T20:48:12.217" v="56"/>
          <ac:picMkLst>
            <pc:docMk/>
            <pc:sldMk cId="1648087673" sldId="298"/>
            <ac:picMk id="4" creationId="{F8CE58DF-0468-1594-46CC-17F6C8F3B49E}"/>
          </ac:picMkLst>
        </pc:picChg>
      </pc:sldChg>
      <pc:sldChg chg="delSp modTransition modAnim modNotes">
        <pc:chgData name="Kaarel Veskis" userId="3057587b-6955-4827-af3f-b09793abaab3" providerId="ADAL" clId="{F225F703-80F6-4F89-8C8E-61E6E63D35F8}" dt="2022-07-03T20:48:12.217" v="56"/>
        <pc:sldMkLst>
          <pc:docMk/>
          <pc:sldMk cId="1563606467" sldId="299"/>
        </pc:sldMkLst>
        <pc:picChg chg="del">
          <ac:chgData name="Kaarel Veskis" userId="3057587b-6955-4827-af3f-b09793abaab3" providerId="ADAL" clId="{F225F703-80F6-4F89-8C8E-61E6E63D35F8}" dt="2022-07-03T20:48:12.217" v="56"/>
          <ac:picMkLst>
            <pc:docMk/>
            <pc:sldMk cId="1563606467" sldId="299"/>
            <ac:picMk id="2" creationId="{17CE8FD4-42B7-8004-6AE2-B2D42F5DA07B}"/>
          </ac:picMkLst>
        </pc:picChg>
      </pc:sldChg>
      <pc:sldChg chg="delSp modTransition modAnim modNotes">
        <pc:chgData name="Kaarel Veskis" userId="3057587b-6955-4827-af3f-b09793abaab3" providerId="ADAL" clId="{F225F703-80F6-4F89-8C8E-61E6E63D35F8}" dt="2022-07-03T20:48:12.217" v="56"/>
        <pc:sldMkLst>
          <pc:docMk/>
          <pc:sldMk cId="3969665039" sldId="300"/>
        </pc:sldMkLst>
        <pc:picChg chg="del">
          <ac:chgData name="Kaarel Veskis" userId="3057587b-6955-4827-af3f-b09793abaab3" providerId="ADAL" clId="{F225F703-80F6-4F89-8C8E-61E6E63D35F8}" dt="2022-07-03T20:48:12.217" v="56"/>
          <ac:picMkLst>
            <pc:docMk/>
            <pc:sldMk cId="3969665039" sldId="300"/>
            <ac:picMk id="4" creationId="{025F6160-8A51-11FC-62FB-6A5316AE72A2}"/>
          </ac:picMkLst>
        </pc:picChg>
      </pc:sldChg>
      <pc:sldChg chg="delSp modTransition modAnim modNotes">
        <pc:chgData name="Kaarel Veskis" userId="3057587b-6955-4827-af3f-b09793abaab3" providerId="ADAL" clId="{F225F703-80F6-4F89-8C8E-61E6E63D35F8}" dt="2022-07-03T20:48:12.217" v="56"/>
        <pc:sldMkLst>
          <pc:docMk/>
          <pc:sldMk cId="2981825265" sldId="302"/>
        </pc:sldMkLst>
        <pc:picChg chg="del">
          <ac:chgData name="Kaarel Veskis" userId="3057587b-6955-4827-af3f-b09793abaab3" providerId="ADAL" clId="{F225F703-80F6-4F89-8C8E-61E6E63D35F8}" dt="2022-07-03T20:48:12.217" v="56"/>
          <ac:picMkLst>
            <pc:docMk/>
            <pc:sldMk cId="2981825265" sldId="302"/>
            <ac:picMk id="2" creationId="{2BA5E15F-4C78-5883-A4F3-35A3B9616ECC}"/>
          </ac:picMkLst>
        </pc:picChg>
      </pc:sldChg>
      <pc:sldChg chg="delSp modTransition modAnim modNotes">
        <pc:chgData name="Kaarel Veskis" userId="3057587b-6955-4827-af3f-b09793abaab3" providerId="ADAL" clId="{F225F703-80F6-4F89-8C8E-61E6E63D35F8}" dt="2022-07-03T20:48:12.217" v="56"/>
        <pc:sldMkLst>
          <pc:docMk/>
          <pc:sldMk cId="345981562" sldId="303"/>
        </pc:sldMkLst>
        <pc:picChg chg="del">
          <ac:chgData name="Kaarel Veskis" userId="3057587b-6955-4827-af3f-b09793abaab3" providerId="ADAL" clId="{F225F703-80F6-4F89-8C8E-61E6E63D35F8}" dt="2022-07-03T20:48:12.217" v="56"/>
          <ac:picMkLst>
            <pc:docMk/>
            <pc:sldMk cId="345981562" sldId="303"/>
            <ac:picMk id="3" creationId="{B849E61D-1ADB-C1E2-CB3D-8B45C744F7BD}"/>
          </ac:picMkLst>
        </pc:picChg>
      </pc:sldChg>
      <pc:sldChg chg="delSp modTransition modAnim modNotes">
        <pc:chgData name="Kaarel Veskis" userId="3057587b-6955-4827-af3f-b09793abaab3" providerId="ADAL" clId="{F225F703-80F6-4F89-8C8E-61E6E63D35F8}" dt="2022-07-03T20:48:12.217" v="56"/>
        <pc:sldMkLst>
          <pc:docMk/>
          <pc:sldMk cId="344638737" sldId="304"/>
        </pc:sldMkLst>
        <pc:picChg chg="del">
          <ac:chgData name="Kaarel Veskis" userId="3057587b-6955-4827-af3f-b09793abaab3" providerId="ADAL" clId="{F225F703-80F6-4F89-8C8E-61E6E63D35F8}" dt="2022-07-03T20:48:12.217" v="56"/>
          <ac:picMkLst>
            <pc:docMk/>
            <pc:sldMk cId="344638737" sldId="304"/>
            <ac:picMk id="4" creationId="{33770DA1-5149-3981-865A-C8E5E9251785}"/>
          </ac:picMkLst>
        </pc:picChg>
      </pc:sldChg>
      <pc:sldChg chg="delSp modTransition modAnim modNotes">
        <pc:chgData name="Kaarel Veskis" userId="3057587b-6955-4827-af3f-b09793abaab3" providerId="ADAL" clId="{F225F703-80F6-4F89-8C8E-61E6E63D35F8}" dt="2022-07-03T20:48:12.217" v="56"/>
        <pc:sldMkLst>
          <pc:docMk/>
          <pc:sldMk cId="2558565328" sldId="305"/>
        </pc:sldMkLst>
        <pc:picChg chg="del">
          <ac:chgData name="Kaarel Veskis" userId="3057587b-6955-4827-af3f-b09793abaab3" providerId="ADAL" clId="{F225F703-80F6-4F89-8C8E-61E6E63D35F8}" dt="2022-07-03T20:48:12.217" v="56"/>
          <ac:picMkLst>
            <pc:docMk/>
            <pc:sldMk cId="2558565328" sldId="305"/>
            <ac:picMk id="4" creationId="{C97DB0D2-2FFE-B912-2C95-EA39DFE0C9F7}"/>
          </ac:picMkLst>
        </pc:picChg>
      </pc:sldChg>
      <pc:sldChg chg="delSp modTransition modAnim modNotes">
        <pc:chgData name="Kaarel Veskis" userId="3057587b-6955-4827-af3f-b09793abaab3" providerId="ADAL" clId="{F225F703-80F6-4F89-8C8E-61E6E63D35F8}" dt="2022-07-03T20:48:12.217" v="56"/>
        <pc:sldMkLst>
          <pc:docMk/>
          <pc:sldMk cId="1180063569" sldId="306"/>
        </pc:sldMkLst>
        <pc:picChg chg="del">
          <ac:chgData name="Kaarel Veskis" userId="3057587b-6955-4827-af3f-b09793abaab3" providerId="ADAL" clId="{F225F703-80F6-4F89-8C8E-61E6E63D35F8}" dt="2022-07-03T20:48:12.217" v="56"/>
          <ac:picMkLst>
            <pc:docMk/>
            <pc:sldMk cId="1180063569" sldId="306"/>
            <ac:picMk id="5" creationId="{9D4F5773-F924-CC4A-C740-6839C1C090A0}"/>
          </ac:picMkLst>
        </pc:picChg>
      </pc:sldChg>
      <pc:sldChg chg="delSp modTransition modAnim modNotes">
        <pc:chgData name="Kaarel Veskis" userId="3057587b-6955-4827-af3f-b09793abaab3" providerId="ADAL" clId="{F225F703-80F6-4F89-8C8E-61E6E63D35F8}" dt="2022-07-03T20:48:12.217" v="56"/>
        <pc:sldMkLst>
          <pc:docMk/>
          <pc:sldMk cId="166185551" sldId="307"/>
        </pc:sldMkLst>
        <pc:picChg chg="del">
          <ac:chgData name="Kaarel Veskis" userId="3057587b-6955-4827-af3f-b09793abaab3" providerId="ADAL" clId="{F225F703-80F6-4F89-8C8E-61E6E63D35F8}" dt="2022-07-03T20:48:12.217" v="56"/>
          <ac:picMkLst>
            <pc:docMk/>
            <pc:sldMk cId="166185551" sldId="307"/>
            <ac:picMk id="4" creationId="{49C213F5-BEFB-BB7C-9510-F1FE396E45FA}"/>
          </ac:picMkLst>
        </pc:picChg>
      </pc:sldChg>
      <pc:sldChg chg="delSp modTransition modAnim modNotes">
        <pc:chgData name="Kaarel Veskis" userId="3057587b-6955-4827-af3f-b09793abaab3" providerId="ADAL" clId="{F225F703-80F6-4F89-8C8E-61E6E63D35F8}" dt="2022-07-03T20:48:12.217" v="56"/>
        <pc:sldMkLst>
          <pc:docMk/>
          <pc:sldMk cId="2465520980" sldId="308"/>
        </pc:sldMkLst>
        <pc:picChg chg="del">
          <ac:chgData name="Kaarel Veskis" userId="3057587b-6955-4827-af3f-b09793abaab3" providerId="ADAL" clId="{F225F703-80F6-4F89-8C8E-61E6E63D35F8}" dt="2022-07-03T20:48:12.217" v="56"/>
          <ac:picMkLst>
            <pc:docMk/>
            <pc:sldMk cId="2465520980" sldId="308"/>
            <ac:picMk id="3" creationId="{13E7D757-B98F-8CCA-3D43-FE99951DB07E}"/>
          </ac:picMkLst>
        </pc:picChg>
      </pc:sldChg>
      <pc:sldChg chg="delSp modTransition modAnim modNotes">
        <pc:chgData name="Kaarel Veskis" userId="3057587b-6955-4827-af3f-b09793abaab3" providerId="ADAL" clId="{F225F703-80F6-4F89-8C8E-61E6E63D35F8}" dt="2022-07-03T20:48:12.217" v="56"/>
        <pc:sldMkLst>
          <pc:docMk/>
          <pc:sldMk cId="2193984120" sldId="309"/>
        </pc:sldMkLst>
        <pc:picChg chg="del">
          <ac:chgData name="Kaarel Veskis" userId="3057587b-6955-4827-af3f-b09793abaab3" providerId="ADAL" clId="{F225F703-80F6-4F89-8C8E-61E6E63D35F8}" dt="2022-07-03T20:48:12.217" v="56"/>
          <ac:picMkLst>
            <pc:docMk/>
            <pc:sldMk cId="2193984120" sldId="309"/>
            <ac:picMk id="3" creationId="{8D004F9A-BBFC-5FDD-1A0F-AF529E488868}"/>
          </ac:picMkLst>
        </pc:picChg>
      </pc:sldChg>
      <pc:sldChg chg="delSp modTransition modAnim">
        <pc:chgData name="Kaarel Veskis" userId="3057587b-6955-4827-af3f-b09793abaab3" providerId="ADAL" clId="{F225F703-80F6-4F89-8C8E-61E6E63D35F8}" dt="2022-07-03T20:48:12.217" v="56"/>
        <pc:sldMkLst>
          <pc:docMk/>
          <pc:sldMk cId="1185190203" sldId="311"/>
        </pc:sldMkLst>
        <pc:picChg chg="del">
          <ac:chgData name="Kaarel Veskis" userId="3057587b-6955-4827-af3f-b09793abaab3" providerId="ADAL" clId="{F225F703-80F6-4F89-8C8E-61E6E63D35F8}" dt="2022-07-03T20:48:12.217" v="56"/>
          <ac:picMkLst>
            <pc:docMk/>
            <pc:sldMk cId="1185190203" sldId="311"/>
            <ac:picMk id="4" creationId="{7908208C-E092-9F0E-5A6B-FBA0A749C1D9}"/>
          </ac:picMkLst>
        </pc:picChg>
      </pc:sldChg>
      <pc:sldChg chg="delSp modTransition modAnim">
        <pc:chgData name="Kaarel Veskis" userId="3057587b-6955-4827-af3f-b09793abaab3" providerId="ADAL" clId="{F225F703-80F6-4F89-8C8E-61E6E63D35F8}" dt="2022-07-03T20:48:12.217" v="56"/>
        <pc:sldMkLst>
          <pc:docMk/>
          <pc:sldMk cId="3571549389" sldId="312"/>
        </pc:sldMkLst>
        <pc:picChg chg="del">
          <ac:chgData name="Kaarel Veskis" userId="3057587b-6955-4827-af3f-b09793abaab3" providerId="ADAL" clId="{F225F703-80F6-4F89-8C8E-61E6E63D35F8}" dt="2022-07-03T20:48:12.217" v="56"/>
          <ac:picMkLst>
            <pc:docMk/>
            <pc:sldMk cId="3571549389" sldId="312"/>
            <ac:picMk id="2" creationId="{067C3C93-98C8-BD9B-082F-7DC87B14E88E}"/>
          </ac:picMkLst>
        </pc:picChg>
      </pc:sldChg>
      <pc:sldChg chg="delSp modTransition modAnim modNotes">
        <pc:chgData name="Kaarel Veskis" userId="3057587b-6955-4827-af3f-b09793abaab3" providerId="ADAL" clId="{F225F703-80F6-4F89-8C8E-61E6E63D35F8}" dt="2022-07-03T20:48:12.217" v="56"/>
        <pc:sldMkLst>
          <pc:docMk/>
          <pc:sldMk cId="1929931931" sldId="313"/>
        </pc:sldMkLst>
        <pc:picChg chg="del">
          <ac:chgData name="Kaarel Veskis" userId="3057587b-6955-4827-af3f-b09793abaab3" providerId="ADAL" clId="{F225F703-80F6-4F89-8C8E-61E6E63D35F8}" dt="2022-07-03T20:48:12.217" v="56"/>
          <ac:picMkLst>
            <pc:docMk/>
            <pc:sldMk cId="1929931931" sldId="313"/>
            <ac:picMk id="4" creationId="{0AEEF470-ADFE-14D7-F582-F2F9884BD110}"/>
          </ac:picMkLst>
        </pc:picChg>
      </pc:sldChg>
      <pc:sldChg chg="delSp modTransition modAnim modNotes">
        <pc:chgData name="Kaarel Veskis" userId="3057587b-6955-4827-af3f-b09793abaab3" providerId="ADAL" clId="{F225F703-80F6-4F89-8C8E-61E6E63D35F8}" dt="2022-07-03T20:48:12.217" v="56"/>
        <pc:sldMkLst>
          <pc:docMk/>
          <pc:sldMk cId="4228030987" sldId="314"/>
        </pc:sldMkLst>
        <pc:picChg chg="del">
          <ac:chgData name="Kaarel Veskis" userId="3057587b-6955-4827-af3f-b09793abaab3" providerId="ADAL" clId="{F225F703-80F6-4F89-8C8E-61E6E63D35F8}" dt="2022-07-03T20:48:12.217" v="56"/>
          <ac:picMkLst>
            <pc:docMk/>
            <pc:sldMk cId="4228030987" sldId="314"/>
            <ac:picMk id="2" creationId="{9F9E6984-7119-CF31-4367-8D198514DAC9}"/>
          </ac:picMkLst>
        </pc:picChg>
      </pc:sldChg>
      <pc:sldChg chg="delSp modTransition modAnim modNotes">
        <pc:chgData name="Kaarel Veskis" userId="3057587b-6955-4827-af3f-b09793abaab3" providerId="ADAL" clId="{F225F703-80F6-4F89-8C8E-61E6E63D35F8}" dt="2022-07-03T20:48:12.217" v="56"/>
        <pc:sldMkLst>
          <pc:docMk/>
          <pc:sldMk cId="521390643" sldId="315"/>
        </pc:sldMkLst>
        <pc:picChg chg="del">
          <ac:chgData name="Kaarel Veskis" userId="3057587b-6955-4827-af3f-b09793abaab3" providerId="ADAL" clId="{F225F703-80F6-4F89-8C8E-61E6E63D35F8}" dt="2022-07-03T20:48:12.217" v="56"/>
          <ac:picMkLst>
            <pc:docMk/>
            <pc:sldMk cId="521390643" sldId="315"/>
            <ac:picMk id="6" creationId="{4E4837A8-E9D0-70CC-F625-D1CBCEBBBBB6}"/>
          </ac:picMkLst>
        </pc:picChg>
      </pc:sldChg>
      <pc:sldChg chg="delSp modTransition modAnim modNotes">
        <pc:chgData name="Kaarel Veskis" userId="3057587b-6955-4827-af3f-b09793abaab3" providerId="ADAL" clId="{F225F703-80F6-4F89-8C8E-61E6E63D35F8}" dt="2022-07-03T20:48:12.217" v="56"/>
        <pc:sldMkLst>
          <pc:docMk/>
          <pc:sldMk cId="1350908484" sldId="316"/>
        </pc:sldMkLst>
        <pc:picChg chg="del">
          <ac:chgData name="Kaarel Veskis" userId="3057587b-6955-4827-af3f-b09793abaab3" providerId="ADAL" clId="{F225F703-80F6-4F89-8C8E-61E6E63D35F8}" dt="2022-07-03T20:48:12.217" v="56"/>
          <ac:picMkLst>
            <pc:docMk/>
            <pc:sldMk cId="1350908484" sldId="316"/>
            <ac:picMk id="5" creationId="{5A510B9D-1A5B-E508-E247-58AA3E99ADDB}"/>
          </ac:picMkLst>
        </pc:picChg>
      </pc:sldChg>
      <pc:sldChg chg="delSp modTransition modAnim modNotes">
        <pc:chgData name="Kaarel Veskis" userId="3057587b-6955-4827-af3f-b09793abaab3" providerId="ADAL" clId="{F225F703-80F6-4F89-8C8E-61E6E63D35F8}" dt="2022-07-03T20:48:12.217" v="56"/>
        <pc:sldMkLst>
          <pc:docMk/>
          <pc:sldMk cId="771316136" sldId="317"/>
        </pc:sldMkLst>
        <pc:picChg chg="del">
          <ac:chgData name="Kaarel Veskis" userId="3057587b-6955-4827-af3f-b09793abaab3" providerId="ADAL" clId="{F225F703-80F6-4F89-8C8E-61E6E63D35F8}" dt="2022-07-03T20:48:12.217" v="56"/>
          <ac:picMkLst>
            <pc:docMk/>
            <pc:sldMk cId="771316136" sldId="317"/>
            <ac:picMk id="4" creationId="{5218186B-99A4-C819-60DD-D9EAA2AC552B}"/>
          </ac:picMkLst>
        </pc:picChg>
      </pc:sldChg>
      <pc:sldChg chg="delSp modTransition modAnim modNotes">
        <pc:chgData name="Kaarel Veskis" userId="3057587b-6955-4827-af3f-b09793abaab3" providerId="ADAL" clId="{F225F703-80F6-4F89-8C8E-61E6E63D35F8}" dt="2022-07-03T20:48:12.217" v="56"/>
        <pc:sldMkLst>
          <pc:docMk/>
          <pc:sldMk cId="3813112790" sldId="318"/>
        </pc:sldMkLst>
        <pc:picChg chg="del">
          <ac:chgData name="Kaarel Veskis" userId="3057587b-6955-4827-af3f-b09793abaab3" providerId="ADAL" clId="{F225F703-80F6-4F89-8C8E-61E6E63D35F8}" dt="2022-07-03T20:48:12.217" v="56"/>
          <ac:picMkLst>
            <pc:docMk/>
            <pc:sldMk cId="3813112790" sldId="318"/>
            <ac:picMk id="4" creationId="{8ED9F9F7-0D3C-6DA7-23D1-C511C4FC67FB}"/>
          </ac:picMkLst>
        </pc:picChg>
      </pc:sldChg>
      <pc:sldChg chg="delSp modTransition modAnim modNotes">
        <pc:chgData name="Kaarel Veskis" userId="3057587b-6955-4827-af3f-b09793abaab3" providerId="ADAL" clId="{F225F703-80F6-4F89-8C8E-61E6E63D35F8}" dt="2022-07-03T20:48:12.217" v="56"/>
        <pc:sldMkLst>
          <pc:docMk/>
          <pc:sldMk cId="3033658704" sldId="319"/>
        </pc:sldMkLst>
        <pc:picChg chg="del">
          <ac:chgData name="Kaarel Veskis" userId="3057587b-6955-4827-af3f-b09793abaab3" providerId="ADAL" clId="{F225F703-80F6-4F89-8C8E-61E6E63D35F8}" dt="2022-07-03T20:48:12.217" v="56"/>
          <ac:picMkLst>
            <pc:docMk/>
            <pc:sldMk cId="3033658704" sldId="319"/>
            <ac:picMk id="4" creationId="{EEC46495-04B7-B288-3A5C-9AF1F92BAED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1ECBBA-112C-437A-9105-68390B6E2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67C46F4-242B-49CC-9F9E-F090BD59FA78}">
      <dgm:prSet/>
      <dgm:spPr/>
      <dgm:t>
        <a:bodyPr/>
        <a:lstStyle/>
        <a:p>
          <a:r>
            <a:rPr lang="et-EE" b="1"/>
            <a:t>Diminutives in linguistics and in folklore texts</a:t>
          </a:r>
          <a:endParaRPr lang="en-US"/>
        </a:p>
      </dgm:t>
    </dgm:pt>
    <dgm:pt modelId="{7993D4EC-ED23-486F-95B0-4E297C9ED34F}" type="parTrans" cxnId="{BDE8C3A2-25C8-48ED-BD85-03ADDCB31D22}">
      <dgm:prSet/>
      <dgm:spPr/>
      <dgm:t>
        <a:bodyPr/>
        <a:lstStyle/>
        <a:p>
          <a:endParaRPr lang="en-US"/>
        </a:p>
      </dgm:t>
    </dgm:pt>
    <dgm:pt modelId="{EE167BF8-2EED-463A-90CD-B4455BBD97BB}" type="sibTrans" cxnId="{BDE8C3A2-25C8-48ED-BD85-03ADDCB31D22}">
      <dgm:prSet/>
      <dgm:spPr/>
      <dgm:t>
        <a:bodyPr/>
        <a:lstStyle/>
        <a:p>
          <a:endParaRPr lang="en-US"/>
        </a:p>
      </dgm:t>
    </dgm:pt>
    <dgm:pt modelId="{46C65017-53B3-4C16-B0F3-FA4BE3004D68}">
      <dgm:prSet/>
      <dgm:spPr/>
      <dgm:t>
        <a:bodyPr/>
        <a:lstStyle/>
        <a:p>
          <a:r>
            <a:rPr lang="et-EE" b="1"/>
            <a:t>Diminutives in the Estonian language and in the Estonian runosongs</a:t>
          </a:r>
          <a:endParaRPr lang="en-US"/>
        </a:p>
      </dgm:t>
    </dgm:pt>
    <dgm:pt modelId="{C2DF1DFC-FAB1-4C07-A4DE-87CA9254A79B}" type="parTrans" cxnId="{D39DC5F5-6ABF-466F-9966-3EDF711BED83}">
      <dgm:prSet/>
      <dgm:spPr/>
      <dgm:t>
        <a:bodyPr/>
        <a:lstStyle/>
        <a:p>
          <a:endParaRPr lang="en-US"/>
        </a:p>
      </dgm:t>
    </dgm:pt>
    <dgm:pt modelId="{DBB80521-2C3E-4B4F-9F52-B745F0DFA58B}" type="sibTrans" cxnId="{D39DC5F5-6ABF-466F-9966-3EDF711BED83}">
      <dgm:prSet/>
      <dgm:spPr/>
      <dgm:t>
        <a:bodyPr/>
        <a:lstStyle/>
        <a:p>
          <a:endParaRPr lang="en-US"/>
        </a:p>
      </dgm:t>
    </dgm:pt>
    <dgm:pt modelId="{6B0C3C4D-0779-4018-9084-02FBE98C35A0}">
      <dgm:prSet/>
      <dgm:spPr/>
      <dgm:t>
        <a:bodyPr/>
        <a:lstStyle/>
        <a:p>
          <a:r>
            <a:rPr lang="et-EE" b="1"/>
            <a:t>Goals of the quantitative analysis</a:t>
          </a:r>
          <a:endParaRPr lang="en-US"/>
        </a:p>
      </dgm:t>
    </dgm:pt>
    <dgm:pt modelId="{4E0793B4-D333-4E45-AF47-72387B9B837C}" type="parTrans" cxnId="{4D0FB0CF-9443-4400-BF2F-7B18E97D38F2}">
      <dgm:prSet/>
      <dgm:spPr/>
      <dgm:t>
        <a:bodyPr/>
        <a:lstStyle/>
        <a:p>
          <a:endParaRPr lang="en-US"/>
        </a:p>
      </dgm:t>
    </dgm:pt>
    <dgm:pt modelId="{EACBCF85-5A33-43A5-82E1-FB4F306A94E0}" type="sibTrans" cxnId="{4D0FB0CF-9443-4400-BF2F-7B18E97D38F2}">
      <dgm:prSet/>
      <dgm:spPr/>
      <dgm:t>
        <a:bodyPr/>
        <a:lstStyle/>
        <a:p>
          <a:endParaRPr lang="en-US"/>
        </a:p>
      </dgm:t>
    </dgm:pt>
    <dgm:pt modelId="{8442037D-81D3-4977-AC11-AB79843F3B93}">
      <dgm:prSet/>
      <dgm:spPr/>
      <dgm:t>
        <a:bodyPr/>
        <a:lstStyle/>
        <a:p>
          <a:r>
            <a:rPr lang="et-EE" b="1"/>
            <a:t>Datasets</a:t>
          </a:r>
          <a:endParaRPr lang="en-US"/>
        </a:p>
      </dgm:t>
    </dgm:pt>
    <dgm:pt modelId="{CDAF0939-2E00-4709-8D0E-0EFC02820E78}" type="parTrans" cxnId="{E945502B-2FA9-4DB8-8D0E-89EE9C28576F}">
      <dgm:prSet/>
      <dgm:spPr/>
      <dgm:t>
        <a:bodyPr/>
        <a:lstStyle/>
        <a:p>
          <a:endParaRPr lang="en-US"/>
        </a:p>
      </dgm:t>
    </dgm:pt>
    <dgm:pt modelId="{12B54620-03C9-4E08-B30B-77B09A386BFD}" type="sibTrans" cxnId="{E945502B-2FA9-4DB8-8D0E-89EE9C28576F}">
      <dgm:prSet/>
      <dgm:spPr/>
      <dgm:t>
        <a:bodyPr/>
        <a:lstStyle/>
        <a:p>
          <a:endParaRPr lang="en-US"/>
        </a:p>
      </dgm:t>
    </dgm:pt>
    <dgm:pt modelId="{2A70CC96-9858-4C14-AB25-034956AC2407}">
      <dgm:prSet/>
      <dgm:spPr/>
      <dgm:t>
        <a:bodyPr/>
        <a:lstStyle/>
        <a:p>
          <a:r>
            <a:rPr lang="et-EE" b="1"/>
            <a:t>Results</a:t>
          </a:r>
          <a:br>
            <a:rPr lang="et-EE" b="1"/>
          </a:br>
          <a:endParaRPr lang="en-US"/>
        </a:p>
      </dgm:t>
    </dgm:pt>
    <dgm:pt modelId="{4C00F7BB-DBA3-498F-ABCD-C3823321D9D1}" type="parTrans" cxnId="{C974F3AD-1F97-4F1F-9865-8AE58C63340D}">
      <dgm:prSet/>
      <dgm:spPr/>
      <dgm:t>
        <a:bodyPr/>
        <a:lstStyle/>
        <a:p>
          <a:endParaRPr lang="en-US"/>
        </a:p>
      </dgm:t>
    </dgm:pt>
    <dgm:pt modelId="{FBB4441D-7E74-427F-91E2-115A10829E1E}" type="sibTrans" cxnId="{C974F3AD-1F97-4F1F-9865-8AE58C63340D}">
      <dgm:prSet/>
      <dgm:spPr/>
      <dgm:t>
        <a:bodyPr/>
        <a:lstStyle/>
        <a:p>
          <a:endParaRPr lang="en-US"/>
        </a:p>
      </dgm:t>
    </dgm:pt>
    <dgm:pt modelId="{8F1D29E4-8CD6-4FD3-9146-0205BDB899FD}" type="pres">
      <dgm:prSet presAssocID="{871ECBBA-112C-437A-9105-68390B6E259E}" presName="vert0" presStyleCnt="0">
        <dgm:presLayoutVars>
          <dgm:dir/>
          <dgm:animOne val="branch"/>
          <dgm:animLvl val="lvl"/>
        </dgm:presLayoutVars>
      </dgm:prSet>
      <dgm:spPr/>
    </dgm:pt>
    <dgm:pt modelId="{E8828ABA-48A2-47A0-8653-9C7CF64310F6}" type="pres">
      <dgm:prSet presAssocID="{667C46F4-242B-49CC-9F9E-F090BD59FA78}" presName="thickLine" presStyleLbl="alignNode1" presStyleIdx="0" presStyleCnt="5"/>
      <dgm:spPr/>
    </dgm:pt>
    <dgm:pt modelId="{811B70F5-E6EB-4023-AF57-329988DDEEF1}" type="pres">
      <dgm:prSet presAssocID="{667C46F4-242B-49CC-9F9E-F090BD59FA78}" presName="horz1" presStyleCnt="0"/>
      <dgm:spPr/>
    </dgm:pt>
    <dgm:pt modelId="{632E4E0B-634F-42CE-96D9-FDD7E5B7E139}" type="pres">
      <dgm:prSet presAssocID="{667C46F4-242B-49CC-9F9E-F090BD59FA78}" presName="tx1" presStyleLbl="revTx" presStyleIdx="0" presStyleCnt="5"/>
      <dgm:spPr/>
    </dgm:pt>
    <dgm:pt modelId="{1794D99C-5A18-43B3-843D-B3D1BA79F648}" type="pres">
      <dgm:prSet presAssocID="{667C46F4-242B-49CC-9F9E-F090BD59FA78}" presName="vert1" presStyleCnt="0"/>
      <dgm:spPr/>
    </dgm:pt>
    <dgm:pt modelId="{A2DA5FB7-DD2B-4F5F-97B2-7DDC7B28EC09}" type="pres">
      <dgm:prSet presAssocID="{46C65017-53B3-4C16-B0F3-FA4BE3004D68}" presName="thickLine" presStyleLbl="alignNode1" presStyleIdx="1" presStyleCnt="5"/>
      <dgm:spPr/>
    </dgm:pt>
    <dgm:pt modelId="{11DD24FF-B9FF-4887-8029-C663AEC0E828}" type="pres">
      <dgm:prSet presAssocID="{46C65017-53B3-4C16-B0F3-FA4BE3004D68}" presName="horz1" presStyleCnt="0"/>
      <dgm:spPr/>
    </dgm:pt>
    <dgm:pt modelId="{4154E80B-3999-4AC0-B4CF-212BBBFBEB6D}" type="pres">
      <dgm:prSet presAssocID="{46C65017-53B3-4C16-B0F3-FA4BE3004D68}" presName="tx1" presStyleLbl="revTx" presStyleIdx="1" presStyleCnt="5"/>
      <dgm:spPr/>
    </dgm:pt>
    <dgm:pt modelId="{791BC110-A7D8-4219-AB65-11623319415D}" type="pres">
      <dgm:prSet presAssocID="{46C65017-53B3-4C16-B0F3-FA4BE3004D68}" presName="vert1" presStyleCnt="0"/>
      <dgm:spPr/>
    </dgm:pt>
    <dgm:pt modelId="{5815D577-BC6C-4D33-B66F-822B56F59849}" type="pres">
      <dgm:prSet presAssocID="{6B0C3C4D-0779-4018-9084-02FBE98C35A0}" presName="thickLine" presStyleLbl="alignNode1" presStyleIdx="2" presStyleCnt="5"/>
      <dgm:spPr/>
    </dgm:pt>
    <dgm:pt modelId="{DF652DF7-85AB-4F5E-AAFC-F534FEA830C0}" type="pres">
      <dgm:prSet presAssocID="{6B0C3C4D-0779-4018-9084-02FBE98C35A0}" presName="horz1" presStyleCnt="0"/>
      <dgm:spPr/>
    </dgm:pt>
    <dgm:pt modelId="{491FA059-7079-41A4-91DA-B650E632E3AC}" type="pres">
      <dgm:prSet presAssocID="{6B0C3C4D-0779-4018-9084-02FBE98C35A0}" presName="tx1" presStyleLbl="revTx" presStyleIdx="2" presStyleCnt="5"/>
      <dgm:spPr/>
    </dgm:pt>
    <dgm:pt modelId="{43EF4136-3FF9-40CC-9803-DC0902C9BB5C}" type="pres">
      <dgm:prSet presAssocID="{6B0C3C4D-0779-4018-9084-02FBE98C35A0}" presName="vert1" presStyleCnt="0"/>
      <dgm:spPr/>
    </dgm:pt>
    <dgm:pt modelId="{AFAA55F6-7558-4BE5-AAD7-EEACF4800C38}" type="pres">
      <dgm:prSet presAssocID="{8442037D-81D3-4977-AC11-AB79843F3B93}" presName="thickLine" presStyleLbl="alignNode1" presStyleIdx="3" presStyleCnt="5"/>
      <dgm:spPr/>
    </dgm:pt>
    <dgm:pt modelId="{7CFA1DEC-2858-42BC-9275-D841D2D7DBA2}" type="pres">
      <dgm:prSet presAssocID="{8442037D-81D3-4977-AC11-AB79843F3B93}" presName="horz1" presStyleCnt="0"/>
      <dgm:spPr/>
    </dgm:pt>
    <dgm:pt modelId="{28C473F0-2A80-43FE-8FD0-584D561BDD67}" type="pres">
      <dgm:prSet presAssocID="{8442037D-81D3-4977-AC11-AB79843F3B93}" presName="tx1" presStyleLbl="revTx" presStyleIdx="3" presStyleCnt="5"/>
      <dgm:spPr/>
    </dgm:pt>
    <dgm:pt modelId="{3411F855-8C4C-4AAF-ADA4-A958388F8250}" type="pres">
      <dgm:prSet presAssocID="{8442037D-81D3-4977-AC11-AB79843F3B93}" presName="vert1" presStyleCnt="0"/>
      <dgm:spPr/>
    </dgm:pt>
    <dgm:pt modelId="{4B964711-3DAC-4C31-8ABF-6EEE6C6F4CFC}" type="pres">
      <dgm:prSet presAssocID="{2A70CC96-9858-4C14-AB25-034956AC2407}" presName="thickLine" presStyleLbl="alignNode1" presStyleIdx="4" presStyleCnt="5"/>
      <dgm:spPr/>
    </dgm:pt>
    <dgm:pt modelId="{A693B760-A84E-43CB-84F0-DB78CF4B592B}" type="pres">
      <dgm:prSet presAssocID="{2A70CC96-9858-4C14-AB25-034956AC2407}" presName="horz1" presStyleCnt="0"/>
      <dgm:spPr/>
    </dgm:pt>
    <dgm:pt modelId="{3604501E-C647-4E15-A6E3-B4E60417B1FC}" type="pres">
      <dgm:prSet presAssocID="{2A70CC96-9858-4C14-AB25-034956AC2407}" presName="tx1" presStyleLbl="revTx" presStyleIdx="4" presStyleCnt="5"/>
      <dgm:spPr/>
    </dgm:pt>
    <dgm:pt modelId="{50A347E3-9F6E-4F0B-AEA1-ADCB8FC88847}" type="pres">
      <dgm:prSet presAssocID="{2A70CC96-9858-4C14-AB25-034956AC2407}" presName="vert1" presStyleCnt="0"/>
      <dgm:spPr/>
    </dgm:pt>
  </dgm:ptLst>
  <dgm:cxnLst>
    <dgm:cxn modelId="{CBD31B10-EA78-483C-8E0C-D7F67220453B}" type="presOf" srcId="{6B0C3C4D-0779-4018-9084-02FBE98C35A0}" destId="{491FA059-7079-41A4-91DA-B650E632E3AC}" srcOrd="0" destOrd="0" presId="urn:microsoft.com/office/officeart/2008/layout/LinedList"/>
    <dgm:cxn modelId="{E945502B-2FA9-4DB8-8D0E-89EE9C28576F}" srcId="{871ECBBA-112C-437A-9105-68390B6E259E}" destId="{8442037D-81D3-4977-AC11-AB79843F3B93}" srcOrd="3" destOrd="0" parTransId="{CDAF0939-2E00-4709-8D0E-0EFC02820E78}" sibTransId="{12B54620-03C9-4E08-B30B-77B09A386BFD}"/>
    <dgm:cxn modelId="{FB01F861-003E-4688-A615-E80EFFDDFDD5}" type="presOf" srcId="{871ECBBA-112C-437A-9105-68390B6E259E}" destId="{8F1D29E4-8CD6-4FD3-9146-0205BDB899FD}" srcOrd="0" destOrd="0" presId="urn:microsoft.com/office/officeart/2008/layout/LinedList"/>
    <dgm:cxn modelId="{D9E46986-AE76-4DAC-8453-7BC933E532DC}" type="presOf" srcId="{8442037D-81D3-4977-AC11-AB79843F3B93}" destId="{28C473F0-2A80-43FE-8FD0-584D561BDD67}" srcOrd="0" destOrd="0" presId="urn:microsoft.com/office/officeart/2008/layout/LinedList"/>
    <dgm:cxn modelId="{44827B90-7F58-4D81-98FD-C16D92EA263B}" type="presOf" srcId="{667C46F4-242B-49CC-9F9E-F090BD59FA78}" destId="{632E4E0B-634F-42CE-96D9-FDD7E5B7E139}" srcOrd="0" destOrd="0" presId="urn:microsoft.com/office/officeart/2008/layout/LinedList"/>
    <dgm:cxn modelId="{BDE8C3A2-25C8-48ED-BD85-03ADDCB31D22}" srcId="{871ECBBA-112C-437A-9105-68390B6E259E}" destId="{667C46F4-242B-49CC-9F9E-F090BD59FA78}" srcOrd="0" destOrd="0" parTransId="{7993D4EC-ED23-486F-95B0-4E297C9ED34F}" sibTransId="{EE167BF8-2EED-463A-90CD-B4455BBD97BB}"/>
    <dgm:cxn modelId="{C974F3AD-1F97-4F1F-9865-8AE58C63340D}" srcId="{871ECBBA-112C-437A-9105-68390B6E259E}" destId="{2A70CC96-9858-4C14-AB25-034956AC2407}" srcOrd="4" destOrd="0" parTransId="{4C00F7BB-DBA3-498F-ABCD-C3823321D9D1}" sibTransId="{FBB4441D-7E74-427F-91E2-115A10829E1E}"/>
    <dgm:cxn modelId="{4D0FB0CF-9443-4400-BF2F-7B18E97D38F2}" srcId="{871ECBBA-112C-437A-9105-68390B6E259E}" destId="{6B0C3C4D-0779-4018-9084-02FBE98C35A0}" srcOrd="2" destOrd="0" parTransId="{4E0793B4-D333-4E45-AF47-72387B9B837C}" sibTransId="{EACBCF85-5A33-43A5-82E1-FB4F306A94E0}"/>
    <dgm:cxn modelId="{071E6CF1-EEA3-423C-B49B-5EFE342065BD}" type="presOf" srcId="{46C65017-53B3-4C16-B0F3-FA4BE3004D68}" destId="{4154E80B-3999-4AC0-B4CF-212BBBFBEB6D}" srcOrd="0" destOrd="0" presId="urn:microsoft.com/office/officeart/2008/layout/LinedList"/>
    <dgm:cxn modelId="{D39DC5F5-6ABF-466F-9966-3EDF711BED83}" srcId="{871ECBBA-112C-437A-9105-68390B6E259E}" destId="{46C65017-53B3-4C16-B0F3-FA4BE3004D68}" srcOrd="1" destOrd="0" parTransId="{C2DF1DFC-FAB1-4C07-A4DE-87CA9254A79B}" sibTransId="{DBB80521-2C3E-4B4F-9F52-B745F0DFA58B}"/>
    <dgm:cxn modelId="{EFBF30FA-57D4-4DC1-B45A-D743C17027DF}" type="presOf" srcId="{2A70CC96-9858-4C14-AB25-034956AC2407}" destId="{3604501E-C647-4E15-A6E3-B4E60417B1FC}" srcOrd="0" destOrd="0" presId="urn:microsoft.com/office/officeart/2008/layout/LinedList"/>
    <dgm:cxn modelId="{27B03B8F-CFCB-4991-8E41-FD2814823823}" type="presParOf" srcId="{8F1D29E4-8CD6-4FD3-9146-0205BDB899FD}" destId="{E8828ABA-48A2-47A0-8653-9C7CF64310F6}" srcOrd="0" destOrd="0" presId="urn:microsoft.com/office/officeart/2008/layout/LinedList"/>
    <dgm:cxn modelId="{A63D746D-1D1A-4B12-8057-13BE7C0723C9}" type="presParOf" srcId="{8F1D29E4-8CD6-4FD3-9146-0205BDB899FD}" destId="{811B70F5-E6EB-4023-AF57-329988DDEEF1}" srcOrd="1" destOrd="0" presId="urn:microsoft.com/office/officeart/2008/layout/LinedList"/>
    <dgm:cxn modelId="{0FCFC0C0-5590-4A9E-B6C5-97F1FFF2984F}" type="presParOf" srcId="{811B70F5-E6EB-4023-AF57-329988DDEEF1}" destId="{632E4E0B-634F-42CE-96D9-FDD7E5B7E139}" srcOrd="0" destOrd="0" presId="urn:microsoft.com/office/officeart/2008/layout/LinedList"/>
    <dgm:cxn modelId="{2068E668-DA94-467F-AD54-AB693D51B43D}" type="presParOf" srcId="{811B70F5-E6EB-4023-AF57-329988DDEEF1}" destId="{1794D99C-5A18-43B3-843D-B3D1BA79F648}" srcOrd="1" destOrd="0" presId="urn:microsoft.com/office/officeart/2008/layout/LinedList"/>
    <dgm:cxn modelId="{336FE129-8ED2-4370-B457-96B85B1E9212}" type="presParOf" srcId="{8F1D29E4-8CD6-4FD3-9146-0205BDB899FD}" destId="{A2DA5FB7-DD2B-4F5F-97B2-7DDC7B28EC09}" srcOrd="2" destOrd="0" presId="urn:microsoft.com/office/officeart/2008/layout/LinedList"/>
    <dgm:cxn modelId="{F260E6AA-BC54-4911-A6AD-1FC42262DC5A}" type="presParOf" srcId="{8F1D29E4-8CD6-4FD3-9146-0205BDB899FD}" destId="{11DD24FF-B9FF-4887-8029-C663AEC0E828}" srcOrd="3" destOrd="0" presId="urn:microsoft.com/office/officeart/2008/layout/LinedList"/>
    <dgm:cxn modelId="{77DF0A9C-F3D6-4232-861D-EC03116370B6}" type="presParOf" srcId="{11DD24FF-B9FF-4887-8029-C663AEC0E828}" destId="{4154E80B-3999-4AC0-B4CF-212BBBFBEB6D}" srcOrd="0" destOrd="0" presId="urn:microsoft.com/office/officeart/2008/layout/LinedList"/>
    <dgm:cxn modelId="{BF312A19-44A7-4280-8968-D9F059AC54FB}" type="presParOf" srcId="{11DD24FF-B9FF-4887-8029-C663AEC0E828}" destId="{791BC110-A7D8-4219-AB65-11623319415D}" srcOrd="1" destOrd="0" presId="urn:microsoft.com/office/officeart/2008/layout/LinedList"/>
    <dgm:cxn modelId="{C66070B9-EBFF-4587-B827-7C23BBBE52B0}" type="presParOf" srcId="{8F1D29E4-8CD6-4FD3-9146-0205BDB899FD}" destId="{5815D577-BC6C-4D33-B66F-822B56F59849}" srcOrd="4" destOrd="0" presId="urn:microsoft.com/office/officeart/2008/layout/LinedList"/>
    <dgm:cxn modelId="{0388435B-4EF1-4720-A4FB-C16E02B400A2}" type="presParOf" srcId="{8F1D29E4-8CD6-4FD3-9146-0205BDB899FD}" destId="{DF652DF7-85AB-4F5E-AAFC-F534FEA830C0}" srcOrd="5" destOrd="0" presId="urn:microsoft.com/office/officeart/2008/layout/LinedList"/>
    <dgm:cxn modelId="{3A90E21C-178B-47CF-8313-0DAF8965E137}" type="presParOf" srcId="{DF652DF7-85AB-4F5E-AAFC-F534FEA830C0}" destId="{491FA059-7079-41A4-91DA-B650E632E3AC}" srcOrd="0" destOrd="0" presId="urn:microsoft.com/office/officeart/2008/layout/LinedList"/>
    <dgm:cxn modelId="{ACB18545-0E91-41EE-ACF4-5F719FD9A43F}" type="presParOf" srcId="{DF652DF7-85AB-4F5E-AAFC-F534FEA830C0}" destId="{43EF4136-3FF9-40CC-9803-DC0902C9BB5C}" srcOrd="1" destOrd="0" presId="urn:microsoft.com/office/officeart/2008/layout/LinedList"/>
    <dgm:cxn modelId="{BCF109AD-60E1-4B86-822D-E3C32BF43941}" type="presParOf" srcId="{8F1D29E4-8CD6-4FD3-9146-0205BDB899FD}" destId="{AFAA55F6-7558-4BE5-AAD7-EEACF4800C38}" srcOrd="6" destOrd="0" presId="urn:microsoft.com/office/officeart/2008/layout/LinedList"/>
    <dgm:cxn modelId="{E10FE647-180D-43E6-A522-CF3D9CCA5A24}" type="presParOf" srcId="{8F1D29E4-8CD6-4FD3-9146-0205BDB899FD}" destId="{7CFA1DEC-2858-42BC-9275-D841D2D7DBA2}" srcOrd="7" destOrd="0" presId="urn:microsoft.com/office/officeart/2008/layout/LinedList"/>
    <dgm:cxn modelId="{D8F6F5AC-9EC4-4705-9744-88D9FBEFD9E5}" type="presParOf" srcId="{7CFA1DEC-2858-42BC-9275-D841D2D7DBA2}" destId="{28C473F0-2A80-43FE-8FD0-584D561BDD67}" srcOrd="0" destOrd="0" presId="urn:microsoft.com/office/officeart/2008/layout/LinedList"/>
    <dgm:cxn modelId="{A5A38F5B-533C-4576-B321-4D066D5797B6}" type="presParOf" srcId="{7CFA1DEC-2858-42BC-9275-D841D2D7DBA2}" destId="{3411F855-8C4C-4AAF-ADA4-A958388F8250}" srcOrd="1" destOrd="0" presId="urn:microsoft.com/office/officeart/2008/layout/LinedList"/>
    <dgm:cxn modelId="{699A0DD5-2315-424A-AC43-847DB74DE8FE}" type="presParOf" srcId="{8F1D29E4-8CD6-4FD3-9146-0205BDB899FD}" destId="{4B964711-3DAC-4C31-8ABF-6EEE6C6F4CFC}" srcOrd="8" destOrd="0" presId="urn:microsoft.com/office/officeart/2008/layout/LinedList"/>
    <dgm:cxn modelId="{C727C84B-8314-4CEB-985F-6828DA7EDD28}" type="presParOf" srcId="{8F1D29E4-8CD6-4FD3-9146-0205BDB899FD}" destId="{A693B760-A84E-43CB-84F0-DB78CF4B592B}" srcOrd="9" destOrd="0" presId="urn:microsoft.com/office/officeart/2008/layout/LinedList"/>
    <dgm:cxn modelId="{ECBF434D-E0AA-4240-A2CD-EE563F227190}" type="presParOf" srcId="{A693B760-A84E-43CB-84F0-DB78CF4B592B}" destId="{3604501E-C647-4E15-A6E3-B4E60417B1FC}" srcOrd="0" destOrd="0" presId="urn:microsoft.com/office/officeart/2008/layout/LinedList"/>
    <dgm:cxn modelId="{052A4E41-225C-41D6-B9E3-28E99C63C53D}" type="presParOf" srcId="{A693B760-A84E-43CB-84F0-DB78CF4B592B}" destId="{50A347E3-9F6E-4F0B-AEA1-ADCB8FC8884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921790-B893-4D6C-912A-FB6A08FF68E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2CC0343-7D36-4705-925C-1B35F61041D0}">
      <dgm:prSet/>
      <dgm:spPr/>
      <dgm:t>
        <a:bodyPr/>
        <a:lstStyle/>
        <a:p>
          <a:r>
            <a:rPr lang="et-EE" b="1" i="1"/>
            <a:t>base form (lemma)</a:t>
          </a:r>
          <a:endParaRPr lang="en-US"/>
        </a:p>
      </dgm:t>
    </dgm:pt>
    <dgm:pt modelId="{685A28B4-BFA4-4ED1-915F-F5A41C449020}" type="parTrans" cxnId="{F4614FF1-F00D-406A-9E2F-FF964B789DD4}">
      <dgm:prSet/>
      <dgm:spPr/>
      <dgm:t>
        <a:bodyPr/>
        <a:lstStyle/>
        <a:p>
          <a:endParaRPr lang="en-US"/>
        </a:p>
      </dgm:t>
    </dgm:pt>
    <dgm:pt modelId="{7AF7EF8A-3849-4F57-95B8-4E17DA276E27}" type="sibTrans" cxnId="{F4614FF1-F00D-406A-9E2F-FF964B789DD4}">
      <dgm:prSet/>
      <dgm:spPr/>
      <dgm:t>
        <a:bodyPr/>
        <a:lstStyle/>
        <a:p>
          <a:endParaRPr lang="en-US"/>
        </a:p>
      </dgm:t>
    </dgm:pt>
    <dgm:pt modelId="{9E90D160-5ED0-420A-AF55-37896E7B54D8}">
      <dgm:prSet/>
      <dgm:spPr/>
      <dgm:t>
        <a:bodyPr/>
        <a:lstStyle/>
        <a:p>
          <a:r>
            <a:rPr lang="et-EE" b="1" i="1"/>
            <a:t>token </a:t>
          </a:r>
          <a:endParaRPr lang="en-US"/>
        </a:p>
      </dgm:t>
    </dgm:pt>
    <dgm:pt modelId="{6E29C958-3999-47DD-9E51-984311C2F7BA}" type="parTrans" cxnId="{BC36D9DE-363E-4A9C-B69F-75AFE15A8C01}">
      <dgm:prSet/>
      <dgm:spPr/>
      <dgm:t>
        <a:bodyPr/>
        <a:lstStyle/>
        <a:p>
          <a:endParaRPr lang="en-US"/>
        </a:p>
      </dgm:t>
    </dgm:pt>
    <dgm:pt modelId="{3FBEDC81-9D68-4A4D-91D0-541736E5CC69}" type="sibTrans" cxnId="{BC36D9DE-363E-4A9C-B69F-75AFE15A8C01}">
      <dgm:prSet/>
      <dgm:spPr/>
      <dgm:t>
        <a:bodyPr/>
        <a:lstStyle/>
        <a:p>
          <a:endParaRPr lang="en-US"/>
        </a:p>
      </dgm:t>
    </dgm:pt>
    <dgm:pt modelId="{9E3714BF-BF8D-4656-8880-7FDA1B4F2D3F}">
      <dgm:prSet/>
      <dgm:spPr/>
      <dgm:t>
        <a:bodyPr/>
        <a:lstStyle/>
        <a:p>
          <a:r>
            <a:rPr lang="et-EE" b="1" i="1"/>
            <a:t>root</a:t>
          </a:r>
          <a:endParaRPr lang="en-US"/>
        </a:p>
      </dgm:t>
    </dgm:pt>
    <dgm:pt modelId="{4DB1E80B-1CA1-4907-9CC5-0EA4D1B8848C}" type="parTrans" cxnId="{D1D9E2AF-626C-4EE5-B044-755C8D03AB09}">
      <dgm:prSet/>
      <dgm:spPr/>
      <dgm:t>
        <a:bodyPr/>
        <a:lstStyle/>
        <a:p>
          <a:endParaRPr lang="en-US"/>
        </a:p>
      </dgm:t>
    </dgm:pt>
    <dgm:pt modelId="{7E675E1F-3882-4893-AE59-1467EDCA50E7}" type="sibTrans" cxnId="{D1D9E2AF-626C-4EE5-B044-755C8D03AB09}">
      <dgm:prSet/>
      <dgm:spPr/>
      <dgm:t>
        <a:bodyPr/>
        <a:lstStyle/>
        <a:p>
          <a:endParaRPr lang="en-US"/>
        </a:p>
      </dgm:t>
    </dgm:pt>
    <dgm:pt modelId="{DC416948-0CA8-4A26-9636-07691833BA14}">
      <dgm:prSet/>
      <dgm:spPr/>
      <dgm:t>
        <a:bodyPr/>
        <a:lstStyle/>
        <a:p>
          <a:r>
            <a:rPr lang="et-EE" b="1" i="1"/>
            <a:t>suffix form used</a:t>
          </a:r>
          <a:endParaRPr lang="en-US"/>
        </a:p>
      </dgm:t>
    </dgm:pt>
    <dgm:pt modelId="{FF3C6CBB-E7D2-4FD3-A065-49716B72B6EF}" type="parTrans" cxnId="{2E24D698-56A4-4EDD-9C68-07E585CB96F9}">
      <dgm:prSet/>
      <dgm:spPr/>
      <dgm:t>
        <a:bodyPr/>
        <a:lstStyle/>
        <a:p>
          <a:endParaRPr lang="en-US"/>
        </a:p>
      </dgm:t>
    </dgm:pt>
    <dgm:pt modelId="{FE77BF20-3B15-4553-84F0-2EB9302D4E24}" type="sibTrans" cxnId="{2E24D698-56A4-4EDD-9C68-07E585CB96F9}">
      <dgm:prSet/>
      <dgm:spPr/>
      <dgm:t>
        <a:bodyPr/>
        <a:lstStyle/>
        <a:p>
          <a:endParaRPr lang="en-US"/>
        </a:p>
      </dgm:t>
    </dgm:pt>
    <dgm:pt modelId="{76F78509-9060-40CD-B734-57CEC6D9D4B5}">
      <dgm:prSet/>
      <dgm:spPr/>
      <dgm:t>
        <a:bodyPr/>
        <a:lstStyle/>
        <a:p>
          <a:r>
            <a:rPr lang="et-EE" b="1" i="1"/>
            <a:t>region of origin</a:t>
          </a:r>
          <a:endParaRPr lang="en-US"/>
        </a:p>
      </dgm:t>
    </dgm:pt>
    <dgm:pt modelId="{E5BAEE95-EA96-4A8E-991E-39465831335F}" type="parTrans" cxnId="{B55C9B95-CC60-4002-BAAF-E694FD6B600F}">
      <dgm:prSet/>
      <dgm:spPr/>
      <dgm:t>
        <a:bodyPr/>
        <a:lstStyle/>
        <a:p>
          <a:endParaRPr lang="en-US"/>
        </a:p>
      </dgm:t>
    </dgm:pt>
    <dgm:pt modelId="{F8A4FD34-6DEC-4A0B-97A3-7AF5845831FB}" type="sibTrans" cxnId="{B55C9B95-CC60-4002-BAAF-E694FD6B600F}">
      <dgm:prSet/>
      <dgm:spPr/>
      <dgm:t>
        <a:bodyPr/>
        <a:lstStyle/>
        <a:p>
          <a:endParaRPr lang="en-US"/>
        </a:p>
      </dgm:t>
    </dgm:pt>
    <dgm:pt modelId="{D11E97FB-F461-43A0-86A8-DB961A4FCF20}">
      <dgm:prSet/>
      <dgm:spPr/>
      <dgm:t>
        <a:bodyPr/>
        <a:lstStyle/>
        <a:p>
          <a:r>
            <a:rPr lang="et-EE" b="1" i="1"/>
            <a:t>verse line context</a:t>
          </a:r>
          <a:endParaRPr lang="en-US"/>
        </a:p>
      </dgm:t>
    </dgm:pt>
    <dgm:pt modelId="{D874E71E-7BF7-43D6-8E77-B30DDFA4098C}" type="parTrans" cxnId="{DB0663A7-6DB8-425A-AE40-5D3C936ED935}">
      <dgm:prSet/>
      <dgm:spPr/>
      <dgm:t>
        <a:bodyPr/>
        <a:lstStyle/>
        <a:p>
          <a:endParaRPr lang="en-US"/>
        </a:p>
      </dgm:t>
    </dgm:pt>
    <dgm:pt modelId="{5FB0A19E-10E8-4005-98D0-1F855821E55F}" type="sibTrans" cxnId="{DB0663A7-6DB8-425A-AE40-5D3C936ED935}">
      <dgm:prSet/>
      <dgm:spPr/>
      <dgm:t>
        <a:bodyPr/>
        <a:lstStyle/>
        <a:p>
          <a:endParaRPr lang="en-US"/>
        </a:p>
      </dgm:t>
    </dgm:pt>
    <dgm:pt modelId="{DC7583C3-BF85-4B5D-9CD4-08D62CBEE5BD}">
      <dgm:prSet/>
      <dgm:spPr/>
      <dgm:t>
        <a:bodyPr/>
        <a:lstStyle/>
        <a:p>
          <a:r>
            <a:rPr lang="et-EE" b="1" i="1"/>
            <a:t>frequencies of variables in the corpus</a:t>
          </a:r>
          <a:endParaRPr lang="en-US"/>
        </a:p>
      </dgm:t>
    </dgm:pt>
    <dgm:pt modelId="{964F239B-4091-45CB-9991-ED6150844BFA}" type="parTrans" cxnId="{8CCC46B0-4CF9-42D0-AB91-5228D3BA3E2C}">
      <dgm:prSet/>
      <dgm:spPr/>
      <dgm:t>
        <a:bodyPr/>
        <a:lstStyle/>
        <a:p>
          <a:endParaRPr lang="en-US"/>
        </a:p>
      </dgm:t>
    </dgm:pt>
    <dgm:pt modelId="{5D7AB3D8-8CB1-4244-9942-E07973F8CFD9}" type="sibTrans" cxnId="{8CCC46B0-4CF9-42D0-AB91-5228D3BA3E2C}">
      <dgm:prSet/>
      <dgm:spPr/>
      <dgm:t>
        <a:bodyPr/>
        <a:lstStyle/>
        <a:p>
          <a:endParaRPr lang="en-US"/>
        </a:p>
      </dgm:t>
    </dgm:pt>
    <dgm:pt modelId="{B0F15C9A-E388-43E2-8091-77F71137A3F4}" type="pres">
      <dgm:prSet presAssocID="{2C921790-B893-4D6C-912A-FB6A08FF68E7}" presName="diagram" presStyleCnt="0">
        <dgm:presLayoutVars>
          <dgm:dir/>
          <dgm:resizeHandles val="exact"/>
        </dgm:presLayoutVars>
      </dgm:prSet>
      <dgm:spPr/>
    </dgm:pt>
    <dgm:pt modelId="{0FAC3F6F-8E49-4784-9EBE-D480140409F6}" type="pres">
      <dgm:prSet presAssocID="{92CC0343-7D36-4705-925C-1B35F61041D0}" presName="node" presStyleLbl="node1" presStyleIdx="0" presStyleCnt="7">
        <dgm:presLayoutVars>
          <dgm:bulletEnabled val="1"/>
        </dgm:presLayoutVars>
      </dgm:prSet>
      <dgm:spPr/>
    </dgm:pt>
    <dgm:pt modelId="{B6D6A15F-E9F6-41B5-B5D8-D4CE1F9CA69D}" type="pres">
      <dgm:prSet presAssocID="{7AF7EF8A-3849-4F57-95B8-4E17DA276E27}" presName="sibTrans" presStyleCnt="0"/>
      <dgm:spPr/>
    </dgm:pt>
    <dgm:pt modelId="{17DC824A-A55B-410B-8775-2FF95E20B0D1}" type="pres">
      <dgm:prSet presAssocID="{9E90D160-5ED0-420A-AF55-37896E7B54D8}" presName="node" presStyleLbl="node1" presStyleIdx="1" presStyleCnt="7">
        <dgm:presLayoutVars>
          <dgm:bulletEnabled val="1"/>
        </dgm:presLayoutVars>
      </dgm:prSet>
      <dgm:spPr/>
    </dgm:pt>
    <dgm:pt modelId="{8E5400E9-ED2A-46FC-A246-912E60FD3661}" type="pres">
      <dgm:prSet presAssocID="{3FBEDC81-9D68-4A4D-91D0-541736E5CC69}" presName="sibTrans" presStyleCnt="0"/>
      <dgm:spPr/>
    </dgm:pt>
    <dgm:pt modelId="{6006D093-A9A8-4CF5-933B-560F98D6EF84}" type="pres">
      <dgm:prSet presAssocID="{9E3714BF-BF8D-4656-8880-7FDA1B4F2D3F}" presName="node" presStyleLbl="node1" presStyleIdx="2" presStyleCnt="7">
        <dgm:presLayoutVars>
          <dgm:bulletEnabled val="1"/>
        </dgm:presLayoutVars>
      </dgm:prSet>
      <dgm:spPr/>
    </dgm:pt>
    <dgm:pt modelId="{1E3F2222-5A29-4BA4-B60C-445CD32B65E2}" type="pres">
      <dgm:prSet presAssocID="{7E675E1F-3882-4893-AE59-1467EDCA50E7}" presName="sibTrans" presStyleCnt="0"/>
      <dgm:spPr/>
    </dgm:pt>
    <dgm:pt modelId="{863D8FD0-BDB0-4A03-A0C4-76682D65A4C4}" type="pres">
      <dgm:prSet presAssocID="{DC416948-0CA8-4A26-9636-07691833BA14}" presName="node" presStyleLbl="node1" presStyleIdx="3" presStyleCnt="7">
        <dgm:presLayoutVars>
          <dgm:bulletEnabled val="1"/>
        </dgm:presLayoutVars>
      </dgm:prSet>
      <dgm:spPr/>
    </dgm:pt>
    <dgm:pt modelId="{217C9428-40CA-4775-8FA4-9C1776C4C84F}" type="pres">
      <dgm:prSet presAssocID="{FE77BF20-3B15-4553-84F0-2EB9302D4E24}" presName="sibTrans" presStyleCnt="0"/>
      <dgm:spPr/>
    </dgm:pt>
    <dgm:pt modelId="{36784026-B150-4657-B3FD-F72E20480423}" type="pres">
      <dgm:prSet presAssocID="{76F78509-9060-40CD-B734-57CEC6D9D4B5}" presName="node" presStyleLbl="node1" presStyleIdx="4" presStyleCnt="7">
        <dgm:presLayoutVars>
          <dgm:bulletEnabled val="1"/>
        </dgm:presLayoutVars>
      </dgm:prSet>
      <dgm:spPr/>
    </dgm:pt>
    <dgm:pt modelId="{3B3A045D-38C8-4076-AEC4-4677838AC645}" type="pres">
      <dgm:prSet presAssocID="{F8A4FD34-6DEC-4A0B-97A3-7AF5845831FB}" presName="sibTrans" presStyleCnt="0"/>
      <dgm:spPr/>
    </dgm:pt>
    <dgm:pt modelId="{9B2F4EE9-6E8D-4643-8BDF-AE8284E2A26D}" type="pres">
      <dgm:prSet presAssocID="{D11E97FB-F461-43A0-86A8-DB961A4FCF20}" presName="node" presStyleLbl="node1" presStyleIdx="5" presStyleCnt="7">
        <dgm:presLayoutVars>
          <dgm:bulletEnabled val="1"/>
        </dgm:presLayoutVars>
      </dgm:prSet>
      <dgm:spPr/>
    </dgm:pt>
    <dgm:pt modelId="{91E7F852-8263-45E8-A797-52AC16A81C8E}" type="pres">
      <dgm:prSet presAssocID="{5FB0A19E-10E8-4005-98D0-1F855821E55F}" presName="sibTrans" presStyleCnt="0"/>
      <dgm:spPr/>
    </dgm:pt>
    <dgm:pt modelId="{23950E9F-B845-4D21-AA38-5F6F69464DEE}" type="pres">
      <dgm:prSet presAssocID="{DC7583C3-BF85-4B5D-9CD4-08D62CBEE5BD}" presName="node" presStyleLbl="node1" presStyleIdx="6" presStyleCnt="7">
        <dgm:presLayoutVars>
          <dgm:bulletEnabled val="1"/>
        </dgm:presLayoutVars>
      </dgm:prSet>
      <dgm:spPr/>
    </dgm:pt>
  </dgm:ptLst>
  <dgm:cxnLst>
    <dgm:cxn modelId="{DE801E03-F199-4943-A69A-678E991BD422}" type="presOf" srcId="{92CC0343-7D36-4705-925C-1B35F61041D0}" destId="{0FAC3F6F-8E49-4784-9EBE-D480140409F6}" srcOrd="0" destOrd="0" presId="urn:microsoft.com/office/officeart/2005/8/layout/default"/>
    <dgm:cxn modelId="{2D5B803E-FFC6-4D2E-B89A-18231552E57F}" type="presOf" srcId="{D11E97FB-F461-43A0-86A8-DB961A4FCF20}" destId="{9B2F4EE9-6E8D-4643-8BDF-AE8284E2A26D}" srcOrd="0" destOrd="0" presId="urn:microsoft.com/office/officeart/2005/8/layout/default"/>
    <dgm:cxn modelId="{44C2E341-9722-409C-ADBE-D71FC7972004}" type="presOf" srcId="{9E3714BF-BF8D-4656-8880-7FDA1B4F2D3F}" destId="{6006D093-A9A8-4CF5-933B-560F98D6EF84}" srcOrd="0" destOrd="0" presId="urn:microsoft.com/office/officeart/2005/8/layout/default"/>
    <dgm:cxn modelId="{7B638C56-1671-4AD2-9020-EC35CF64C9C9}" type="presOf" srcId="{76F78509-9060-40CD-B734-57CEC6D9D4B5}" destId="{36784026-B150-4657-B3FD-F72E20480423}" srcOrd="0" destOrd="0" presId="urn:microsoft.com/office/officeart/2005/8/layout/default"/>
    <dgm:cxn modelId="{B55C9B95-CC60-4002-BAAF-E694FD6B600F}" srcId="{2C921790-B893-4D6C-912A-FB6A08FF68E7}" destId="{76F78509-9060-40CD-B734-57CEC6D9D4B5}" srcOrd="4" destOrd="0" parTransId="{E5BAEE95-EA96-4A8E-991E-39465831335F}" sibTransId="{F8A4FD34-6DEC-4A0B-97A3-7AF5845831FB}"/>
    <dgm:cxn modelId="{2E24D698-56A4-4EDD-9C68-07E585CB96F9}" srcId="{2C921790-B893-4D6C-912A-FB6A08FF68E7}" destId="{DC416948-0CA8-4A26-9636-07691833BA14}" srcOrd="3" destOrd="0" parTransId="{FF3C6CBB-E7D2-4FD3-A065-49716B72B6EF}" sibTransId="{FE77BF20-3B15-4553-84F0-2EB9302D4E24}"/>
    <dgm:cxn modelId="{DB0663A7-6DB8-425A-AE40-5D3C936ED935}" srcId="{2C921790-B893-4D6C-912A-FB6A08FF68E7}" destId="{D11E97FB-F461-43A0-86A8-DB961A4FCF20}" srcOrd="5" destOrd="0" parTransId="{D874E71E-7BF7-43D6-8E77-B30DDFA4098C}" sibTransId="{5FB0A19E-10E8-4005-98D0-1F855821E55F}"/>
    <dgm:cxn modelId="{D1D9E2AF-626C-4EE5-B044-755C8D03AB09}" srcId="{2C921790-B893-4D6C-912A-FB6A08FF68E7}" destId="{9E3714BF-BF8D-4656-8880-7FDA1B4F2D3F}" srcOrd="2" destOrd="0" parTransId="{4DB1E80B-1CA1-4907-9CC5-0EA4D1B8848C}" sibTransId="{7E675E1F-3882-4893-AE59-1467EDCA50E7}"/>
    <dgm:cxn modelId="{8CCC46B0-4CF9-42D0-AB91-5228D3BA3E2C}" srcId="{2C921790-B893-4D6C-912A-FB6A08FF68E7}" destId="{DC7583C3-BF85-4B5D-9CD4-08D62CBEE5BD}" srcOrd="6" destOrd="0" parTransId="{964F239B-4091-45CB-9991-ED6150844BFA}" sibTransId="{5D7AB3D8-8CB1-4244-9942-E07973F8CFD9}"/>
    <dgm:cxn modelId="{9706CBB6-E09A-4F00-9635-661BC14730EE}" type="presOf" srcId="{2C921790-B893-4D6C-912A-FB6A08FF68E7}" destId="{B0F15C9A-E388-43E2-8091-77F71137A3F4}" srcOrd="0" destOrd="0" presId="urn:microsoft.com/office/officeart/2005/8/layout/default"/>
    <dgm:cxn modelId="{76AAE6BF-E1A1-4AAA-8657-864879CA1470}" type="presOf" srcId="{DC7583C3-BF85-4B5D-9CD4-08D62CBEE5BD}" destId="{23950E9F-B845-4D21-AA38-5F6F69464DEE}" srcOrd="0" destOrd="0" presId="urn:microsoft.com/office/officeart/2005/8/layout/default"/>
    <dgm:cxn modelId="{A45892D6-C6E3-4A36-93A1-1ABBF66FEF5D}" type="presOf" srcId="{DC416948-0CA8-4A26-9636-07691833BA14}" destId="{863D8FD0-BDB0-4A03-A0C4-76682D65A4C4}" srcOrd="0" destOrd="0" presId="urn:microsoft.com/office/officeart/2005/8/layout/default"/>
    <dgm:cxn modelId="{9E6D2EDE-358E-484F-88AB-7DCA91A12594}" type="presOf" srcId="{9E90D160-5ED0-420A-AF55-37896E7B54D8}" destId="{17DC824A-A55B-410B-8775-2FF95E20B0D1}" srcOrd="0" destOrd="0" presId="urn:microsoft.com/office/officeart/2005/8/layout/default"/>
    <dgm:cxn modelId="{BC36D9DE-363E-4A9C-B69F-75AFE15A8C01}" srcId="{2C921790-B893-4D6C-912A-FB6A08FF68E7}" destId="{9E90D160-5ED0-420A-AF55-37896E7B54D8}" srcOrd="1" destOrd="0" parTransId="{6E29C958-3999-47DD-9E51-984311C2F7BA}" sibTransId="{3FBEDC81-9D68-4A4D-91D0-541736E5CC69}"/>
    <dgm:cxn modelId="{F4614FF1-F00D-406A-9E2F-FF964B789DD4}" srcId="{2C921790-B893-4D6C-912A-FB6A08FF68E7}" destId="{92CC0343-7D36-4705-925C-1B35F61041D0}" srcOrd="0" destOrd="0" parTransId="{685A28B4-BFA4-4ED1-915F-F5A41C449020}" sibTransId="{7AF7EF8A-3849-4F57-95B8-4E17DA276E27}"/>
    <dgm:cxn modelId="{660E20EE-A07B-41C4-A019-554CD0D33016}" type="presParOf" srcId="{B0F15C9A-E388-43E2-8091-77F71137A3F4}" destId="{0FAC3F6F-8E49-4784-9EBE-D480140409F6}" srcOrd="0" destOrd="0" presId="urn:microsoft.com/office/officeart/2005/8/layout/default"/>
    <dgm:cxn modelId="{3D03C59C-68C2-44D3-A60C-DF1C26F90D6D}" type="presParOf" srcId="{B0F15C9A-E388-43E2-8091-77F71137A3F4}" destId="{B6D6A15F-E9F6-41B5-B5D8-D4CE1F9CA69D}" srcOrd="1" destOrd="0" presId="urn:microsoft.com/office/officeart/2005/8/layout/default"/>
    <dgm:cxn modelId="{F7F74A8E-CB2B-4B03-BC9B-DDDBDA9678B2}" type="presParOf" srcId="{B0F15C9A-E388-43E2-8091-77F71137A3F4}" destId="{17DC824A-A55B-410B-8775-2FF95E20B0D1}" srcOrd="2" destOrd="0" presId="urn:microsoft.com/office/officeart/2005/8/layout/default"/>
    <dgm:cxn modelId="{10F08A15-3057-4224-BE2F-6A2F40ED80CF}" type="presParOf" srcId="{B0F15C9A-E388-43E2-8091-77F71137A3F4}" destId="{8E5400E9-ED2A-46FC-A246-912E60FD3661}" srcOrd="3" destOrd="0" presId="urn:microsoft.com/office/officeart/2005/8/layout/default"/>
    <dgm:cxn modelId="{94F72557-E0B6-4BB2-8CFD-559FF9BD4F6F}" type="presParOf" srcId="{B0F15C9A-E388-43E2-8091-77F71137A3F4}" destId="{6006D093-A9A8-4CF5-933B-560F98D6EF84}" srcOrd="4" destOrd="0" presId="urn:microsoft.com/office/officeart/2005/8/layout/default"/>
    <dgm:cxn modelId="{DA2F9CD3-9DAE-402C-9962-170CBA043856}" type="presParOf" srcId="{B0F15C9A-E388-43E2-8091-77F71137A3F4}" destId="{1E3F2222-5A29-4BA4-B60C-445CD32B65E2}" srcOrd="5" destOrd="0" presId="urn:microsoft.com/office/officeart/2005/8/layout/default"/>
    <dgm:cxn modelId="{641E8894-B981-48C4-874C-961DBA2F21AA}" type="presParOf" srcId="{B0F15C9A-E388-43E2-8091-77F71137A3F4}" destId="{863D8FD0-BDB0-4A03-A0C4-76682D65A4C4}" srcOrd="6" destOrd="0" presId="urn:microsoft.com/office/officeart/2005/8/layout/default"/>
    <dgm:cxn modelId="{8FD52FDB-1B5B-4CCE-9449-619A9CE5C903}" type="presParOf" srcId="{B0F15C9A-E388-43E2-8091-77F71137A3F4}" destId="{217C9428-40CA-4775-8FA4-9C1776C4C84F}" srcOrd="7" destOrd="0" presId="urn:microsoft.com/office/officeart/2005/8/layout/default"/>
    <dgm:cxn modelId="{24C106BE-E42A-4353-BD43-59815B98C71F}" type="presParOf" srcId="{B0F15C9A-E388-43E2-8091-77F71137A3F4}" destId="{36784026-B150-4657-B3FD-F72E20480423}" srcOrd="8" destOrd="0" presId="urn:microsoft.com/office/officeart/2005/8/layout/default"/>
    <dgm:cxn modelId="{94F5D5A6-EFD4-4EF8-BE48-7FA39965629D}" type="presParOf" srcId="{B0F15C9A-E388-43E2-8091-77F71137A3F4}" destId="{3B3A045D-38C8-4076-AEC4-4677838AC645}" srcOrd="9" destOrd="0" presId="urn:microsoft.com/office/officeart/2005/8/layout/default"/>
    <dgm:cxn modelId="{7DCE02FF-845F-4818-ACDD-0B3363875877}" type="presParOf" srcId="{B0F15C9A-E388-43E2-8091-77F71137A3F4}" destId="{9B2F4EE9-6E8D-4643-8BDF-AE8284E2A26D}" srcOrd="10" destOrd="0" presId="urn:microsoft.com/office/officeart/2005/8/layout/default"/>
    <dgm:cxn modelId="{64E37BC7-487A-4E7C-A17E-A41D798F8A57}" type="presParOf" srcId="{B0F15C9A-E388-43E2-8091-77F71137A3F4}" destId="{91E7F852-8263-45E8-A797-52AC16A81C8E}" srcOrd="11" destOrd="0" presId="urn:microsoft.com/office/officeart/2005/8/layout/default"/>
    <dgm:cxn modelId="{529CB42D-2F37-48B5-867A-536A61C35961}" type="presParOf" srcId="{B0F15C9A-E388-43E2-8091-77F71137A3F4}" destId="{23950E9F-B845-4D21-AA38-5F6F69464DE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0560E3-863E-4D93-885A-DFF6226D3FE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2A1B83F-3ABF-432D-BE59-96E11865B434}">
      <dgm:prSet/>
      <dgm:spPr/>
      <dgm:t>
        <a:bodyPr/>
        <a:lstStyle/>
        <a:p>
          <a:r>
            <a:rPr lang="et-EE" i="1"/>
            <a:t>neitsi-, linnu-, poisi- etc -&gt; </a:t>
          </a:r>
          <a:endParaRPr lang="en-US"/>
        </a:p>
      </dgm:t>
    </dgm:pt>
    <dgm:pt modelId="{666E1DE0-B83E-42F8-82E0-FCA88CDC8F6C}" type="parTrans" cxnId="{21F76727-59AF-4001-99CE-5BF22FF0F587}">
      <dgm:prSet/>
      <dgm:spPr/>
      <dgm:t>
        <a:bodyPr/>
        <a:lstStyle/>
        <a:p>
          <a:endParaRPr lang="en-US"/>
        </a:p>
      </dgm:t>
    </dgm:pt>
    <dgm:pt modelId="{98BE1903-8136-41A9-B2E1-042337DC4344}" type="sibTrans" cxnId="{21F76727-59AF-4001-99CE-5BF22FF0F587}">
      <dgm:prSet/>
      <dgm:spPr/>
      <dgm:t>
        <a:bodyPr/>
        <a:lstStyle/>
        <a:p>
          <a:endParaRPr lang="en-US"/>
        </a:p>
      </dgm:t>
    </dgm:pt>
    <dgm:pt modelId="{72D4D971-5C79-4354-A3F9-A9EBC8100D48}">
      <dgm:prSet/>
      <dgm:spPr/>
      <dgm:t>
        <a:bodyPr/>
        <a:lstStyle/>
        <a:p>
          <a:r>
            <a:rPr lang="et-EE" i="1"/>
            <a:t>find and annotate all DIM </a:t>
          </a:r>
          <a:r>
            <a:rPr lang="en-US"/>
            <a:t>grammatical and dialectal forms </a:t>
          </a:r>
          <a:r>
            <a:rPr lang="et-EE"/>
            <a:t>with REs -&gt;</a:t>
          </a:r>
          <a:endParaRPr lang="en-US"/>
        </a:p>
      </dgm:t>
    </dgm:pt>
    <dgm:pt modelId="{0CF4766B-E1D0-4EB5-954D-0DF264A86B1F}" type="parTrans" cxnId="{AB549CBA-772C-42D2-BCAC-ADF919648655}">
      <dgm:prSet/>
      <dgm:spPr/>
      <dgm:t>
        <a:bodyPr/>
        <a:lstStyle/>
        <a:p>
          <a:endParaRPr lang="en-US"/>
        </a:p>
      </dgm:t>
    </dgm:pt>
    <dgm:pt modelId="{96F9B5FC-5FBB-49FF-BD15-19EA048B5D58}" type="sibTrans" cxnId="{AB549CBA-772C-42D2-BCAC-ADF919648655}">
      <dgm:prSet/>
      <dgm:spPr/>
      <dgm:t>
        <a:bodyPr/>
        <a:lstStyle/>
        <a:p>
          <a:endParaRPr lang="en-US"/>
        </a:p>
      </dgm:t>
    </dgm:pt>
    <dgm:pt modelId="{515580AF-AC04-48D9-A92A-6E3DA8748F6F}">
      <dgm:prSet/>
      <dgm:spPr/>
      <dgm:t>
        <a:bodyPr/>
        <a:lstStyle/>
        <a:p>
          <a:r>
            <a:rPr lang="en-US"/>
            <a:t>&lt;diminutive meaning=“neitsi”, grammatical analysis = “nominative = False”&gt; </a:t>
          </a:r>
          <a:r>
            <a:rPr lang="en-US" i="1"/>
            <a:t>neitsikõista</a:t>
          </a:r>
          <a:r>
            <a:rPr lang="en-US"/>
            <a:t> &lt;/diminutive&gt;</a:t>
          </a:r>
          <a:r>
            <a:rPr lang="et-EE"/>
            <a:t> -&gt;</a:t>
          </a:r>
          <a:endParaRPr lang="en-US"/>
        </a:p>
      </dgm:t>
    </dgm:pt>
    <dgm:pt modelId="{F41715E3-E74D-4C38-BDC4-029863C94BF9}" type="parTrans" cxnId="{58A4BBE5-38F3-4E2D-A374-5F0B778453CF}">
      <dgm:prSet/>
      <dgm:spPr/>
      <dgm:t>
        <a:bodyPr/>
        <a:lstStyle/>
        <a:p>
          <a:endParaRPr lang="en-US"/>
        </a:p>
      </dgm:t>
    </dgm:pt>
    <dgm:pt modelId="{4FA9AD34-C323-40A0-935A-F3FA96A0EAB9}" type="sibTrans" cxnId="{58A4BBE5-38F3-4E2D-A374-5F0B778453CF}">
      <dgm:prSet/>
      <dgm:spPr/>
      <dgm:t>
        <a:bodyPr/>
        <a:lstStyle/>
        <a:p>
          <a:endParaRPr lang="en-US"/>
        </a:p>
      </dgm:t>
    </dgm:pt>
    <dgm:pt modelId="{12DFAB06-F61F-44E5-B34F-662918582C1A}">
      <dgm:prSet/>
      <dgm:spPr/>
      <dgm:t>
        <a:bodyPr/>
        <a:lstStyle/>
        <a:p>
          <a:r>
            <a:rPr lang="et-EE"/>
            <a:t>find </a:t>
          </a:r>
          <a:r>
            <a:rPr lang="en-US"/>
            <a:t>multi-word regilaul-specific</a:t>
          </a:r>
          <a:r>
            <a:rPr lang="et-EE"/>
            <a:t> DIM</a:t>
          </a:r>
          <a:r>
            <a:rPr lang="en-US"/>
            <a:t> idioms and</a:t>
          </a:r>
          <a:r>
            <a:rPr lang="et-EE"/>
            <a:t> DIM</a:t>
          </a:r>
          <a:r>
            <a:rPr lang="en-US"/>
            <a:t> poetic synonyms with the help of e.g </a:t>
          </a:r>
          <a:r>
            <a:rPr lang="et-EE"/>
            <a:t>typical </a:t>
          </a:r>
          <a:r>
            <a:rPr lang="en-US"/>
            <a:t>KWIC analysis of </a:t>
          </a:r>
          <a:r>
            <a:rPr lang="et-EE"/>
            <a:t>these cases</a:t>
          </a:r>
          <a:endParaRPr lang="en-US"/>
        </a:p>
      </dgm:t>
    </dgm:pt>
    <dgm:pt modelId="{6A658998-C8BA-4586-987E-95F8D20C87DD}" type="parTrans" cxnId="{6A4378D2-6590-49C2-8A86-6EB111585AC5}">
      <dgm:prSet/>
      <dgm:spPr/>
      <dgm:t>
        <a:bodyPr/>
        <a:lstStyle/>
        <a:p>
          <a:endParaRPr lang="en-US"/>
        </a:p>
      </dgm:t>
    </dgm:pt>
    <dgm:pt modelId="{98B01AED-A534-4E21-9CA0-C97CAABA2DDB}" type="sibTrans" cxnId="{6A4378D2-6590-49C2-8A86-6EB111585AC5}">
      <dgm:prSet/>
      <dgm:spPr/>
      <dgm:t>
        <a:bodyPr/>
        <a:lstStyle/>
        <a:p>
          <a:endParaRPr lang="en-US"/>
        </a:p>
      </dgm:t>
    </dgm:pt>
    <dgm:pt modelId="{395529E1-9967-4CA9-926D-9CFD5EF90C80}" type="pres">
      <dgm:prSet presAssocID="{490560E3-863E-4D93-885A-DFF6226D3FEA}" presName="linear" presStyleCnt="0">
        <dgm:presLayoutVars>
          <dgm:animLvl val="lvl"/>
          <dgm:resizeHandles val="exact"/>
        </dgm:presLayoutVars>
      </dgm:prSet>
      <dgm:spPr/>
    </dgm:pt>
    <dgm:pt modelId="{C98EBFB6-04CB-4CFC-9692-05410AA1A5F1}" type="pres">
      <dgm:prSet presAssocID="{D2A1B83F-3ABF-432D-BE59-96E11865B434}" presName="parentText" presStyleLbl="node1" presStyleIdx="0" presStyleCnt="4">
        <dgm:presLayoutVars>
          <dgm:chMax val="0"/>
          <dgm:bulletEnabled val="1"/>
        </dgm:presLayoutVars>
      </dgm:prSet>
      <dgm:spPr/>
    </dgm:pt>
    <dgm:pt modelId="{CF45972C-6229-44F3-B74D-4DA27150B27C}" type="pres">
      <dgm:prSet presAssocID="{98BE1903-8136-41A9-B2E1-042337DC4344}" presName="spacer" presStyleCnt="0"/>
      <dgm:spPr/>
    </dgm:pt>
    <dgm:pt modelId="{FB3E411C-ABC3-42BE-80BC-DE6392C49438}" type="pres">
      <dgm:prSet presAssocID="{72D4D971-5C79-4354-A3F9-A9EBC8100D48}" presName="parentText" presStyleLbl="node1" presStyleIdx="1" presStyleCnt="4">
        <dgm:presLayoutVars>
          <dgm:chMax val="0"/>
          <dgm:bulletEnabled val="1"/>
        </dgm:presLayoutVars>
      </dgm:prSet>
      <dgm:spPr/>
    </dgm:pt>
    <dgm:pt modelId="{8604A326-C033-4506-A11A-E5A99FC53C62}" type="pres">
      <dgm:prSet presAssocID="{96F9B5FC-5FBB-49FF-BD15-19EA048B5D58}" presName="spacer" presStyleCnt="0"/>
      <dgm:spPr/>
    </dgm:pt>
    <dgm:pt modelId="{76CEDCAE-EB99-4672-8160-E9FC9715EF5F}" type="pres">
      <dgm:prSet presAssocID="{515580AF-AC04-48D9-A92A-6E3DA8748F6F}" presName="parentText" presStyleLbl="node1" presStyleIdx="2" presStyleCnt="4">
        <dgm:presLayoutVars>
          <dgm:chMax val="0"/>
          <dgm:bulletEnabled val="1"/>
        </dgm:presLayoutVars>
      </dgm:prSet>
      <dgm:spPr/>
    </dgm:pt>
    <dgm:pt modelId="{77B7326F-AC4A-4C03-AAD9-39E6BC28A321}" type="pres">
      <dgm:prSet presAssocID="{4FA9AD34-C323-40A0-935A-F3FA96A0EAB9}" presName="spacer" presStyleCnt="0"/>
      <dgm:spPr/>
    </dgm:pt>
    <dgm:pt modelId="{25689A50-E7EC-4FF1-82FC-1279B61DA318}" type="pres">
      <dgm:prSet presAssocID="{12DFAB06-F61F-44E5-B34F-662918582C1A}" presName="parentText" presStyleLbl="node1" presStyleIdx="3" presStyleCnt="4">
        <dgm:presLayoutVars>
          <dgm:chMax val="0"/>
          <dgm:bulletEnabled val="1"/>
        </dgm:presLayoutVars>
      </dgm:prSet>
      <dgm:spPr/>
    </dgm:pt>
  </dgm:ptLst>
  <dgm:cxnLst>
    <dgm:cxn modelId="{194BD610-3DFD-4900-A591-9A5506185429}" type="presOf" srcId="{12DFAB06-F61F-44E5-B34F-662918582C1A}" destId="{25689A50-E7EC-4FF1-82FC-1279B61DA318}" srcOrd="0" destOrd="0" presId="urn:microsoft.com/office/officeart/2005/8/layout/vList2"/>
    <dgm:cxn modelId="{21F76727-59AF-4001-99CE-5BF22FF0F587}" srcId="{490560E3-863E-4D93-885A-DFF6226D3FEA}" destId="{D2A1B83F-3ABF-432D-BE59-96E11865B434}" srcOrd="0" destOrd="0" parTransId="{666E1DE0-B83E-42F8-82E0-FCA88CDC8F6C}" sibTransId="{98BE1903-8136-41A9-B2E1-042337DC4344}"/>
    <dgm:cxn modelId="{F8E7C254-E6EC-4D25-B031-07ACDCFE52CB}" type="presOf" srcId="{490560E3-863E-4D93-885A-DFF6226D3FEA}" destId="{395529E1-9967-4CA9-926D-9CFD5EF90C80}" srcOrd="0" destOrd="0" presId="urn:microsoft.com/office/officeart/2005/8/layout/vList2"/>
    <dgm:cxn modelId="{5D859C78-0EE9-40D6-8FC7-022B8B73D99F}" type="presOf" srcId="{515580AF-AC04-48D9-A92A-6E3DA8748F6F}" destId="{76CEDCAE-EB99-4672-8160-E9FC9715EF5F}" srcOrd="0" destOrd="0" presId="urn:microsoft.com/office/officeart/2005/8/layout/vList2"/>
    <dgm:cxn modelId="{CAAFEC5A-2A7E-4E82-9869-B26F317B672A}" type="presOf" srcId="{D2A1B83F-3ABF-432D-BE59-96E11865B434}" destId="{C98EBFB6-04CB-4CFC-9692-05410AA1A5F1}" srcOrd="0" destOrd="0" presId="urn:microsoft.com/office/officeart/2005/8/layout/vList2"/>
    <dgm:cxn modelId="{D50748B4-05F6-4DBF-B721-7C80F95AC559}" type="presOf" srcId="{72D4D971-5C79-4354-A3F9-A9EBC8100D48}" destId="{FB3E411C-ABC3-42BE-80BC-DE6392C49438}" srcOrd="0" destOrd="0" presId="urn:microsoft.com/office/officeart/2005/8/layout/vList2"/>
    <dgm:cxn modelId="{AB549CBA-772C-42D2-BCAC-ADF919648655}" srcId="{490560E3-863E-4D93-885A-DFF6226D3FEA}" destId="{72D4D971-5C79-4354-A3F9-A9EBC8100D48}" srcOrd="1" destOrd="0" parTransId="{0CF4766B-E1D0-4EB5-954D-0DF264A86B1F}" sibTransId="{96F9B5FC-5FBB-49FF-BD15-19EA048B5D58}"/>
    <dgm:cxn modelId="{6A4378D2-6590-49C2-8A86-6EB111585AC5}" srcId="{490560E3-863E-4D93-885A-DFF6226D3FEA}" destId="{12DFAB06-F61F-44E5-B34F-662918582C1A}" srcOrd="3" destOrd="0" parTransId="{6A658998-C8BA-4586-987E-95F8D20C87DD}" sibTransId="{98B01AED-A534-4E21-9CA0-C97CAABA2DDB}"/>
    <dgm:cxn modelId="{58A4BBE5-38F3-4E2D-A374-5F0B778453CF}" srcId="{490560E3-863E-4D93-885A-DFF6226D3FEA}" destId="{515580AF-AC04-48D9-A92A-6E3DA8748F6F}" srcOrd="2" destOrd="0" parTransId="{F41715E3-E74D-4C38-BDC4-029863C94BF9}" sibTransId="{4FA9AD34-C323-40A0-935A-F3FA96A0EAB9}"/>
    <dgm:cxn modelId="{F3FDFF3A-658C-44B7-A867-A51B3C888EC1}" type="presParOf" srcId="{395529E1-9967-4CA9-926D-9CFD5EF90C80}" destId="{C98EBFB6-04CB-4CFC-9692-05410AA1A5F1}" srcOrd="0" destOrd="0" presId="urn:microsoft.com/office/officeart/2005/8/layout/vList2"/>
    <dgm:cxn modelId="{1F46F27C-E04B-477C-B7DA-611C35E7F4A4}" type="presParOf" srcId="{395529E1-9967-4CA9-926D-9CFD5EF90C80}" destId="{CF45972C-6229-44F3-B74D-4DA27150B27C}" srcOrd="1" destOrd="0" presId="urn:microsoft.com/office/officeart/2005/8/layout/vList2"/>
    <dgm:cxn modelId="{C246494A-695E-4FEA-83F4-34539379A0D0}" type="presParOf" srcId="{395529E1-9967-4CA9-926D-9CFD5EF90C80}" destId="{FB3E411C-ABC3-42BE-80BC-DE6392C49438}" srcOrd="2" destOrd="0" presId="urn:microsoft.com/office/officeart/2005/8/layout/vList2"/>
    <dgm:cxn modelId="{0289795C-B81F-484F-A4F4-ED67CCBABAF3}" type="presParOf" srcId="{395529E1-9967-4CA9-926D-9CFD5EF90C80}" destId="{8604A326-C033-4506-A11A-E5A99FC53C62}" srcOrd="3" destOrd="0" presId="urn:microsoft.com/office/officeart/2005/8/layout/vList2"/>
    <dgm:cxn modelId="{1998903B-BFCA-43BF-BD42-E3547EBA10C0}" type="presParOf" srcId="{395529E1-9967-4CA9-926D-9CFD5EF90C80}" destId="{76CEDCAE-EB99-4672-8160-E9FC9715EF5F}" srcOrd="4" destOrd="0" presId="urn:microsoft.com/office/officeart/2005/8/layout/vList2"/>
    <dgm:cxn modelId="{C295D0F6-9250-41A7-9401-A35C27609416}" type="presParOf" srcId="{395529E1-9967-4CA9-926D-9CFD5EF90C80}" destId="{77B7326F-AC4A-4C03-AAD9-39E6BC28A321}" srcOrd="5" destOrd="0" presId="urn:microsoft.com/office/officeart/2005/8/layout/vList2"/>
    <dgm:cxn modelId="{1CD3EE85-7E69-448A-8A1C-DA58563844A2}" type="presParOf" srcId="{395529E1-9967-4CA9-926D-9CFD5EF90C80}" destId="{25689A50-E7EC-4FF1-82FC-1279B61DA31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E5A568-A0DF-4B19-9735-88D37A573F16}"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B6ABED41-34E8-412A-AB69-8379AC426FA2}">
      <dgm:prSet/>
      <dgm:spPr/>
      <dgm:t>
        <a:bodyPr/>
        <a:lstStyle/>
        <a:p>
          <a:r>
            <a:rPr lang="et-EE" b="1" i="0"/>
            <a:t>parish</a:t>
          </a:r>
          <a:endParaRPr lang="en-US"/>
        </a:p>
      </dgm:t>
    </dgm:pt>
    <dgm:pt modelId="{19D5CE19-046C-4627-8DC8-C35CB1548A18}" type="parTrans" cxnId="{BA486550-9128-423E-B6FE-15AF8720AF1B}">
      <dgm:prSet/>
      <dgm:spPr/>
      <dgm:t>
        <a:bodyPr/>
        <a:lstStyle/>
        <a:p>
          <a:endParaRPr lang="en-US"/>
        </a:p>
      </dgm:t>
    </dgm:pt>
    <dgm:pt modelId="{4BB0BE54-6656-45D4-9575-F9E2A9F78607}" type="sibTrans" cxnId="{BA486550-9128-423E-B6FE-15AF8720AF1B}">
      <dgm:prSet/>
      <dgm:spPr/>
      <dgm:t>
        <a:bodyPr/>
        <a:lstStyle/>
        <a:p>
          <a:endParaRPr lang="en-US"/>
        </a:p>
      </dgm:t>
    </dgm:pt>
    <dgm:pt modelId="{580D7251-BBDE-4134-922B-AE2BD3156256}">
      <dgm:prSet/>
      <dgm:spPr/>
      <dgm:t>
        <a:bodyPr/>
        <a:lstStyle/>
        <a:p>
          <a:r>
            <a:rPr lang="et-EE" b="1"/>
            <a:t>county</a:t>
          </a:r>
          <a:endParaRPr lang="en-US"/>
        </a:p>
      </dgm:t>
    </dgm:pt>
    <dgm:pt modelId="{8D77D7E1-9943-499A-82E2-E1D1ACFA8705}" type="parTrans" cxnId="{AAF35DC4-28B9-4FE6-8C1A-E9E2027B3DAF}">
      <dgm:prSet/>
      <dgm:spPr/>
      <dgm:t>
        <a:bodyPr/>
        <a:lstStyle/>
        <a:p>
          <a:endParaRPr lang="en-US"/>
        </a:p>
      </dgm:t>
    </dgm:pt>
    <dgm:pt modelId="{136D3865-9865-450E-ADD3-E60B51FCD19C}" type="sibTrans" cxnId="{AAF35DC4-28B9-4FE6-8C1A-E9E2027B3DAF}">
      <dgm:prSet/>
      <dgm:spPr/>
      <dgm:t>
        <a:bodyPr/>
        <a:lstStyle/>
        <a:p>
          <a:endParaRPr lang="en-US"/>
        </a:p>
      </dgm:t>
    </dgm:pt>
    <dgm:pt modelId="{B5E3633D-9630-4AB8-BD30-A926756B7841}">
      <dgm:prSet/>
      <dgm:spPr/>
      <dgm:t>
        <a:bodyPr/>
        <a:lstStyle/>
        <a:p>
          <a:r>
            <a:rPr lang="et-EE" b="1" i="0"/>
            <a:t>absolute freq of songs</a:t>
          </a:r>
          <a:endParaRPr lang="en-US"/>
        </a:p>
      </dgm:t>
    </dgm:pt>
    <dgm:pt modelId="{6F03B7F0-E840-42E6-91E5-742B2157105A}" type="parTrans" cxnId="{24445F61-92F7-41B7-AA8B-813127E66C87}">
      <dgm:prSet/>
      <dgm:spPr/>
      <dgm:t>
        <a:bodyPr/>
        <a:lstStyle/>
        <a:p>
          <a:endParaRPr lang="en-US"/>
        </a:p>
      </dgm:t>
    </dgm:pt>
    <dgm:pt modelId="{C258833B-EBFE-41B4-9075-21E77B6299A0}" type="sibTrans" cxnId="{24445F61-92F7-41B7-AA8B-813127E66C87}">
      <dgm:prSet/>
      <dgm:spPr/>
      <dgm:t>
        <a:bodyPr/>
        <a:lstStyle/>
        <a:p>
          <a:endParaRPr lang="en-US"/>
        </a:p>
      </dgm:t>
    </dgm:pt>
    <dgm:pt modelId="{7C7758B5-E0D5-4716-ACCE-F37496099F47}">
      <dgm:prSet/>
      <dgm:spPr/>
      <dgm:t>
        <a:bodyPr/>
        <a:lstStyle/>
        <a:p>
          <a:r>
            <a:rPr lang="et-EE" b="1"/>
            <a:t>verse lines absolute freq</a:t>
          </a:r>
          <a:endParaRPr lang="en-US"/>
        </a:p>
      </dgm:t>
    </dgm:pt>
    <dgm:pt modelId="{B652933D-26A1-4E5F-87F1-AED7F2186D6A}" type="parTrans" cxnId="{857D9C74-7C95-4CB3-9D4C-D3710DC81CAB}">
      <dgm:prSet/>
      <dgm:spPr/>
      <dgm:t>
        <a:bodyPr/>
        <a:lstStyle/>
        <a:p>
          <a:endParaRPr lang="en-US"/>
        </a:p>
      </dgm:t>
    </dgm:pt>
    <dgm:pt modelId="{6C08FFEC-365F-4711-83CE-B4203AA07DB4}" type="sibTrans" cxnId="{857D9C74-7C95-4CB3-9D4C-D3710DC81CAB}">
      <dgm:prSet/>
      <dgm:spPr/>
      <dgm:t>
        <a:bodyPr/>
        <a:lstStyle/>
        <a:p>
          <a:endParaRPr lang="en-US"/>
        </a:p>
      </dgm:t>
    </dgm:pt>
    <dgm:pt modelId="{7FCC8428-BC05-46F4-BC6F-8EC40BADD11B}">
      <dgm:prSet/>
      <dgm:spPr/>
      <dgm:t>
        <a:bodyPr/>
        <a:lstStyle/>
        <a:p>
          <a:r>
            <a:rPr lang="et-EE" b="1" i="0"/>
            <a:t>-kene dim verse lines freq</a:t>
          </a:r>
          <a:endParaRPr lang="en-US"/>
        </a:p>
      </dgm:t>
    </dgm:pt>
    <dgm:pt modelId="{41A66ED4-EAD3-4E77-B41F-22A31796D561}" type="parTrans" cxnId="{825CCB35-6A40-4DCD-93C2-BBE4DF63213D}">
      <dgm:prSet/>
      <dgm:spPr/>
      <dgm:t>
        <a:bodyPr/>
        <a:lstStyle/>
        <a:p>
          <a:endParaRPr lang="en-US"/>
        </a:p>
      </dgm:t>
    </dgm:pt>
    <dgm:pt modelId="{892F1739-844D-4DCE-9D49-1D19C61EA7BC}" type="sibTrans" cxnId="{825CCB35-6A40-4DCD-93C2-BBE4DF63213D}">
      <dgm:prSet/>
      <dgm:spPr/>
      <dgm:t>
        <a:bodyPr/>
        <a:lstStyle/>
        <a:p>
          <a:endParaRPr lang="en-US"/>
        </a:p>
      </dgm:t>
    </dgm:pt>
    <dgm:pt modelId="{A57A71F9-C936-4488-856D-C606B618D769}">
      <dgm:prSet/>
      <dgm:spPr/>
      <dgm:t>
        <a:bodyPr/>
        <a:lstStyle/>
        <a:p>
          <a:r>
            <a:rPr lang="et-EE" b="1" i="0"/>
            <a:t>longitude </a:t>
          </a:r>
          <a:endParaRPr lang="en-US"/>
        </a:p>
      </dgm:t>
    </dgm:pt>
    <dgm:pt modelId="{AE418860-D8F1-442A-BC9E-E19179C2C201}" type="parTrans" cxnId="{CD155336-FB34-4F99-BE5E-FB7976E02C24}">
      <dgm:prSet/>
      <dgm:spPr/>
      <dgm:t>
        <a:bodyPr/>
        <a:lstStyle/>
        <a:p>
          <a:endParaRPr lang="en-US"/>
        </a:p>
      </dgm:t>
    </dgm:pt>
    <dgm:pt modelId="{02842CDC-BD08-41FF-B092-CACE7EFB8240}" type="sibTrans" cxnId="{CD155336-FB34-4F99-BE5E-FB7976E02C24}">
      <dgm:prSet/>
      <dgm:spPr/>
      <dgm:t>
        <a:bodyPr/>
        <a:lstStyle/>
        <a:p>
          <a:endParaRPr lang="en-US"/>
        </a:p>
      </dgm:t>
    </dgm:pt>
    <dgm:pt modelId="{E30C9FCE-BDAB-48B8-962F-4D145CC07084}">
      <dgm:prSet/>
      <dgm:spPr/>
      <dgm:t>
        <a:bodyPr/>
        <a:lstStyle/>
        <a:p>
          <a:r>
            <a:rPr lang="et-EE" b="1"/>
            <a:t>latitude</a:t>
          </a:r>
          <a:endParaRPr lang="en-US"/>
        </a:p>
      </dgm:t>
    </dgm:pt>
    <dgm:pt modelId="{546E9387-A83B-4DA0-8BB2-44ABA53B4670}" type="parTrans" cxnId="{72B181F2-8D40-4B00-8559-B03B34E37458}">
      <dgm:prSet/>
      <dgm:spPr/>
      <dgm:t>
        <a:bodyPr/>
        <a:lstStyle/>
        <a:p>
          <a:endParaRPr lang="en-US"/>
        </a:p>
      </dgm:t>
    </dgm:pt>
    <dgm:pt modelId="{8C2F8E35-2406-4640-8C36-70DAF6279439}" type="sibTrans" cxnId="{72B181F2-8D40-4B00-8559-B03B34E37458}">
      <dgm:prSet/>
      <dgm:spPr/>
      <dgm:t>
        <a:bodyPr/>
        <a:lstStyle/>
        <a:p>
          <a:endParaRPr lang="en-US"/>
        </a:p>
      </dgm:t>
    </dgm:pt>
    <dgm:pt modelId="{065628C0-6D14-4A29-8AF0-3E35E38C4AD4}" type="pres">
      <dgm:prSet presAssocID="{B4E5A568-A0DF-4B19-9735-88D37A573F16}" presName="diagram" presStyleCnt="0">
        <dgm:presLayoutVars>
          <dgm:dir/>
          <dgm:resizeHandles val="exact"/>
        </dgm:presLayoutVars>
      </dgm:prSet>
      <dgm:spPr/>
    </dgm:pt>
    <dgm:pt modelId="{D48BCF27-41A0-491B-8F11-AEFBC3BDE1F2}" type="pres">
      <dgm:prSet presAssocID="{B6ABED41-34E8-412A-AB69-8379AC426FA2}" presName="node" presStyleLbl="node1" presStyleIdx="0" presStyleCnt="7">
        <dgm:presLayoutVars>
          <dgm:bulletEnabled val="1"/>
        </dgm:presLayoutVars>
      </dgm:prSet>
      <dgm:spPr/>
    </dgm:pt>
    <dgm:pt modelId="{82B1D39F-7DF9-4C38-B0DB-665022082CD3}" type="pres">
      <dgm:prSet presAssocID="{4BB0BE54-6656-45D4-9575-F9E2A9F78607}" presName="sibTrans" presStyleCnt="0"/>
      <dgm:spPr/>
    </dgm:pt>
    <dgm:pt modelId="{D3D5C490-B3AF-4B50-A500-34890AF961A8}" type="pres">
      <dgm:prSet presAssocID="{580D7251-BBDE-4134-922B-AE2BD3156256}" presName="node" presStyleLbl="node1" presStyleIdx="1" presStyleCnt="7">
        <dgm:presLayoutVars>
          <dgm:bulletEnabled val="1"/>
        </dgm:presLayoutVars>
      </dgm:prSet>
      <dgm:spPr/>
    </dgm:pt>
    <dgm:pt modelId="{93843B7B-9C24-45DA-A589-740A83AC0A44}" type="pres">
      <dgm:prSet presAssocID="{136D3865-9865-450E-ADD3-E60B51FCD19C}" presName="sibTrans" presStyleCnt="0"/>
      <dgm:spPr/>
    </dgm:pt>
    <dgm:pt modelId="{9AC79542-7D88-4337-8CBC-DFA21C52C126}" type="pres">
      <dgm:prSet presAssocID="{B5E3633D-9630-4AB8-BD30-A926756B7841}" presName="node" presStyleLbl="node1" presStyleIdx="2" presStyleCnt="7">
        <dgm:presLayoutVars>
          <dgm:bulletEnabled val="1"/>
        </dgm:presLayoutVars>
      </dgm:prSet>
      <dgm:spPr/>
    </dgm:pt>
    <dgm:pt modelId="{2A865DD4-8B2A-4F03-9C82-79D416BFDE8E}" type="pres">
      <dgm:prSet presAssocID="{C258833B-EBFE-41B4-9075-21E77B6299A0}" presName="sibTrans" presStyleCnt="0"/>
      <dgm:spPr/>
    </dgm:pt>
    <dgm:pt modelId="{E776B690-4C4E-4466-96B6-E6A831C82607}" type="pres">
      <dgm:prSet presAssocID="{7C7758B5-E0D5-4716-ACCE-F37496099F47}" presName="node" presStyleLbl="node1" presStyleIdx="3" presStyleCnt="7">
        <dgm:presLayoutVars>
          <dgm:bulletEnabled val="1"/>
        </dgm:presLayoutVars>
      </dgm:prSet>
      <dgm:spPr/>
    </dgm:pt>
    <dgm:pt modelId="{88E367B6-7AD5-4FBD-BBDD-3ACC7EFE0CD3}" type="pres">
      <dgm:prSet presAssocID="{6C08FFEC-365F-4711-83CE-B4203AA07DB4}" presName="sibTrans" presStyleCnt="0"/>
      <dgm:spPr/>
    </dgm:pt>
    <dgm:pt modelId="{A0B3DEFF-F431-43B7-A6BF-339E0D3F0C25}" type="pres">
      <dgm:prSet presAssocID="{7FCC8428-BC05-46F4-BC6F-8EC40BADD11B}" presName="node" presStyleLbl="node1" presStyleIdx="4" presStyleCnt="7">
        <dgm:presLayoutVars>
          <dgm:bulletEnabled val="1"/>
        </dgm:presLayoutVars>
      </dgm:prSet>
      <dgm:spPr/>
    </dgm:pt>
    <dgm:pt modelId="{146F8D10-6842-4828-A874-3CA389E59BD9}" type="pres">
      <dgm:prSet presAssocID="{892F1739-844D-4DCE-9D49-1D19C61EA7BC}" presName="sibTrans" presStyleCnt="0"/>
      <dgm:spPr/>
    </dgm:pt>
    <dgm:pt modelId="{DC84F57A-BDF6-4038-B48A-871D8ABE5C97}" type="pres">
      <dgm:prSet presAssocID="{A57A71F9-C936-4488-856D-C606B618D769}" presName="node" presStyleLbl="node1" presStyleIdx="5" presStyleCnt="7">
        <dgm:presLayoutVars>
          <dgm:bulletEnabled val="1"/>
        </dgm:presLayoutVars>
      </dgm:prSet>
      <dgm:spPr/>
    </dgm:pt>
    <dgm:pt modelId="{BEBAB6C2-FCBE-4BD0-9F65-54729D1F8B14}" type="pres">
      <dgm:prSet presAssocID="{02842CDC-BD08-41FF-B092-CACE7EFB8240}" presName="sibTrans" presStyleCnt="0"/>
      <dgm:spPr/>
    </dgm:pt>
    <dgm:pt modelId="{4FCB5A9B-A85C-4C28-A543-97FD5A60C1E1}" type="pres">
      <dgm:prSet presAssocID="{E30C9FCE-BDAB-48B8-962F-4D145CC07084}" presName="node" presStyleLbl="node1" presStyleIdx="6" presStyleCnt="7">
        <dgm:presLayoutVars>
          <dgm:bulletEnabled val="1"/>
        </dgm:presLayoutVars>
      </dgm:prSet>
      <dgm:spPr/>
    </dgm:pt>
  </dgm:ptLst>
  <dgm:cxnLst>
    <dgm:cxn modelId="{F3A1DD1F-813C-4E69-83A2-75061C30A030}" type="presOf" srcId="{7FCC8428-BC05-46F4-BC6F-8EC40BADD11B}" destId="{A0B3DEFF-F431-43B7-A6BF-339E0D3F0C25}" srcOrd="0" destOrd="0" presId="urn:microsoft.com/office/officeart/2005/8/layout/default"/>
    <dgm:cxn modelId="{DC408423-2D82-46D6-91A9-F802F6A0A78B}" type="presOf" srcId="{B5E3633D-9630-4AB8-BD30-A926756B7841}" destId="{9AC79542-7D88-4337-8CBC-DFA21C52C126}" srcOrd="0" destOrd="0" presId="urn:microsoft.com/office/officeart/2005/8/layout/default"/>
    <dgm:cxn modelId="{825CCB35-6A40-4DCD-93C2-BBE4DF63213D}" srcId="{B4E5A568-A0DF-4B19-9735-88D37A573F16}" destId="{7FCC8428-BC05-46F4-BC6F-8EC40BADD11B}" srcOrd="4" destOrd="0" parTransId="{41A66ED4-EAD3-4E77-B41F-22A31796D561}" sibTransId="{892F1739-844D-4DCE-9D49-1D19C61EA7BC}"/>
    <dgm:cxn modelId="{CD155336-FB34-4F99-BE5E-FB7976E02C24}" srcId="{B4E5A568-A0DF-4B19-9735-88D37A573F16}" destId="{A57A71F9-C936-4488-856D-C606B618D769}" srcOrd="5" destOrd="0" parTransId="{AE418860-D8F1-442A-BC9E-E19179C2C201}" sibTransId="{02842CDC-BD08-41FF-B092-CACE7EFB8240}"/>
    <dgm:cxn modelId="{24445F61-92F7-41B7-AA8B-813127E66C87}" srcId="{B4E5A568-A0DF-4B19-9735-88D37A573F16}" destId="{B5E3633D-9630-4AB8-BD30-A926756B7841}" srcOrd="2" destOrd="0" parTransId="{6F03B7F0-E840-42E6-91E5-742B2157105A}" sibTransId="{C258833B-EBFE-41B4-9075-21E77B6299A0}"/>
    <dgm:cxn modelId="{7E5E8D47-B1D2-46D4-A073-26009749D8FF}" type="presOf" srcId="{B6ABED41-34E8-412A-AB69-8379AC426FA2}" destId="{D48BCF27-41A0-491B-8F11-AEFBC3BDE1F2}" srcOrd="0" destOrd="0" presId="urn:microsoft.com/office/officeart/2005/8/layout/default"/>
    <dgm:cxn modelId="{BA486550-9128-423E-B6FE-15AF8720AF1B}" srcId="{B4E5A568-A0DF-4B19-9735-88D37A573F16}" destId="{B6ABED41-34E8-412A-AB69-8379AC426FA2}" srcOrd="0" destOrd="0" parTransId="{19D5CE19-046C-4627-8DC8-C35CB1548A18}" sibTransId="{4BB0BE54-6656-45D4-9575-F9E2A9F78607}"/>
    <dgm:cxn modelId="{857D9C74-7C95-4CB3-9D4C-D3710DC81CAB}" srcId="{B4E5A568-A0DF-4B19-9735-88D37A573F16}" destId="{7C7758B5-E0D5-4716-ACCE-F37496099F47}" srcOrd="3" destOrd="0" parTransId="{B652933D-26A1-4E5F-87F1-AED7F2186D6A}" sibTransId="{6C08FFEC-365F-4711-83CE-B4203AA07DB4}"/>
    <dgm:cxn modelId="{A57896A3-3CE7-474B-A2AF-42D6D28E42CC}" type="presOf" srcId="{A57A71F9-C936-4488-856D-C606B618D769}" destId="{DC84F57A-BDF6-4038-B48A-871D8ABE5C97}" srcOrd="0" destOrd="0" presId="urn:microsoft.com/office/officeart/2005/8/layout/default"/>
    <dgm:cxn modelId="{8B6A3EAC-CABC-4925-8AC9-B474806C3329}" type="presOf" srcId="{B4E5A568-A0DF-4B19-9735-88D37A573F16}" destId="{065628C0-6D14-4A29-8AF0-3E35E38C4AD4}" srcOrd="0" destOrd="0" presId="urn:microsoft.com/office/officeart/2005/8/layout/default"/>
    <dgm:cxn modelId="{6FF0BCB9-6E2E-46F9-93F0-9420902356FE}" type="presOf" srcId="{E30C9FCE-BDAB-48B8-962F-4D145CC07084}" destId="{4FCB5A9B-A85C-4C28-A543-97FD5A60C1E1}" srcOrd="0" destOrd="0" presId="urn:microsoft.com/office/officeart/2005/8/layout/default"/>
    <dgm:cxn modelId="{F4F62CBC-A2C7-4666-AB66-971CA46BFE4C}" type="presOf" srcId="{7C7758B5-E0D5-4716-ACCE-F37496099F47}" destId="{E776B690-4C4E-4466-96B6-E6A831C82607}" srcOrd="0" destOrd="0" presId="urn:microsoft.com/office/officeart/2005/8/layout/default"/>
    <dgm:cxn modelId="{E6EF8FC0-CD2D-4200-B9F8-7053BA99509F}" type="presOf" srcId="{580D7251-BBDE-4134-922B-AE2BD3156256}" destId="{D3D5C490-B3AF-4B50-A500-34890AF961A8}" srcOrd="0" destOrd="0" presId="urn:microsoft.com/office/officeart/2005/8/layout/default"/>
    <dgm:cxn modelId="{AAF35DC4-28B9-4FE6-8C1A-E9E2027B3DAF}" srcId="{B4E5A568-A0DF-4B19-9735-88D37A573F16}" destId="{580D7251-BBDE-4134-922B-AE2BD3156256}" srcOrd="1" destOrd="0" parTransId="{8D77D7E1-9943-499A-82E2-E1D1ACFA8705}" sibTransId="{136D3865-9865-450E-ADD3-E60B51FCD19C}"/>
    <dgm:cxn modelId="{72B181F2-8D40-4B00-8559-B03B34E37458}" srcId="{B4E5A568-A0DF-4B19-9735-88D37A573F16}" destId="{E30C9FCE-BDAB-48B8-962F-4D145CC07084}" srcOrd="6" destOrd="0" parTransId="{546E9387-A83B-4DA0-8BB2-44ABA53B4670}" sibTransId="{8C2F8E35-2406-4640-8C36-70DAF6279439}"/>
    <dgm:cxn modelId="{81EDA9BA-3770-4EE3-BCDA-4C8D587BFF59}" type="presParOf" srcId="{065628C0-6D14-4A29-8AF0-3E35E38C4AD4}" destId="{D48BCF27-41A0-491B-8F11-AEFBC3BDE1F2}" srcOrd="0" destOrd="0" presId="urn:microsoft.com/office/officeart/2005/8/layout/default"/>
    <dgm:cxn modelId="{61B15108-0688-4F90-8784-7550E4EA156D}" type="presParOf" srcId="{065628C0-6D14-4A29-8AF0-3E35E38C4AD4}" destId="{82B1D39F-7DF9-4C38-B0DB-665022082CD3}" srcOrd="1" destOrd="0" presId="urn:microsoft.com/office/officeart/2005/8/layout/default"/>
    <dgm:cxn modelId="{FAB89429-73CA-466F-90FC-A5DEB0B7D753}" type="presParOf" srcId="{065628C0-6D14-4A29-8AF0-3E35E38C4AD4}" destId="{D3D5C490-B3AF-4B50-A500-34890AF961A8}" srcOrd="2" destOrd="0" presId="urn:microsoft.com/office/officeart/2005/8/layout/default"/>
    <dgm:cxn modelId="{07144462-A304-4F5A-90D8-49762CEF1399}" type="presParOf" srcId="{065628C0-6D14-4A29-8AF0-3E35E38C4AD4}" destId="{93843B7B-9C24-45DA-A589-740A83AC0A44}" srcOrd="3" destOrd="0" presId="urn:microsoft.com/office/officeart/2005/8/layout/default"/>
    <dgm:cxn modelId="{DB6083D8-1D39-4900-9367-1F62E33EC716}" type="presParOf" srcId="{065628C0-6D14-4A29-8AF0-3E35E38C4AD4}" destId="{9AC79542-7D88-4337-8CBC-DFA21C52C126}" srcOrd="4" destOrd="0" presId="urn:microsoft.com/office/officeart/2005/8/layout/default"/>
    <dgm:cxn modelId="{41E28AB5-1740-4DC1-B5BC-E9E45D3FDB56}" type="presParOf" srcId="{065628C0-6D14-4A29-8AF0-3E35E38C4AD4}" destId="{2A865DD4-8B2A-4F03-9C82-79D416BFDE8E}" srcOrd="5" destOrd="0" presId="urn:microsoft.com/office/officeart/2005/8/layout/default"/>
    <dgm:cxn modelId="{2D7711C6-8684-4698-8E09-D74E37B3AFC5}" type="presParOf" srcId="{065628C0-6D14-4A29-8AF0-3E35E38C4AD4}" destId="{E776B690-4C4E-4466-96B6-E6A831C82607}" srcOrd="6" destOrd="0" presId="urn:microsoft.com/office/officeart/2005/8/layout/default"/>
    <dgm:cxn modelId="{C3FF8660-AF35-4AC7-A3F1-9BA18FC442A4}" type="presParOf" srcId="{065628C0-6D14-4A29-8AF0-3E35E38C4AD4}" destId="{88E367B6-7AD5-4FBD-BBDD-3ACC7EFE0CD3}" srcOrd="7" destOrd="0" presId="urn:microsoft.com/office/officeart/2005/8/layout/default"/>
    <dgm:cxn modelId="{0DB90E1E-1689-4A4F-B6BD-25B03E4EE31D}" type="presParOf" srcId="{065628C0-6D14-4A29-8AF0-3E35E38C4AD4}" destId="{A0B3DEFF-F431-43B7-A6BF-339E0D3F0C25}" srcOrd="8" destOrd="0" presId="urn:microsoft.com/office/officeart/2005/8/layout/default"/>
    <dgm:cxn modelId="{DFCA7FD4-E8CD-4386-AE86-8E1DF9A2607C}" type="presParOf" srcId="{065628C0-6D14-4A29-8AF0-3E35E38C4AD4}" destId="{146F8D10-6842-4828-A874-3CA389E59BD9}" srcOrd="9" destOrd="0" presId="urn:microsoft.com/office/officeart/2005/8/layout/default"/>
    <dgm:cxn modelId="{E62291B3-204C-485C-A5FC-8F611D1F66F3}" type="presParOf" srcId="{065628C0-6D14-4A29-8AF0-3E35E38C4AD4}" destId="{DC84F57A-BDF6-4038-B48A-871D8ABE5C97}" srcOrd="10" destOrd="0" presId="urn:microsoft.com/office/officeart/2005/8/layout/default"/>
    <dgm:cxn modelId="{7F3AD8E0-3C25-4A05-A2BF-CCE46CD47E75}" type="presParOf" srcId="{065628C0-6D14-4A29-8AF0-3E35E38C4AD4}" destId="{BEBAB6C2-FCBE-4BD0-9F65-54729D1F8B14}" srcOrd="11" destOrd="0" presId="urn:microsoft.com/office/officeart/2005/8/layout/default"/>
    <dgm:cxn modelId="{3A2E3F9C-990B-496D-B50B-9DB3E77D3473}" type="presParOf" srcId="{065628C0-6D14-4A29-8AF0-3E35E38C4AD4}" destId="{4FCB5A9B-A85C-4C28-A543-97FD5A60C1E1}"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28ABA-48A2-47A0-8653-9C7CF64310F6}">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2E4E0B-634F-42CE-96D9-FDD7E5B7E139}">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t-EE" sz="2400" b="1" kern="1200"/>
            <a:t>Diminutives in linguistics and in folklore texts</a:t>
          </a:r>
          <a:endParaRPr lang="en-US" sz="2400" kern="1200"/>
        </a:p>
      </dsp:txBody>
      <dsp:txXfrm>
        <a:off x="0" y="531"/>
        <a:ext cx="10515600" cy="870055"/>
      </dsp:txXfrm>
    </dsp:sp>
    <dsp:sp modelId="{A2DA5FB7-DD2B-4F5F-97B2-7DDC7B28EC09}">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54E80B-3999-4AC0-B4CF-212BBBFBEB6D}">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t-EE" sz="2400" b="1" kern="1200"/>
            <a:t>Diminutives in the Estonian language and in the Estonian runosongs</a:t>
          </a:r>
          <a:endParaRPr lang="en-US" sz="2400" kern="1200"/>
        </a:p>
      </dsp:txBody>
      <dsp:txXfrm>
        <a:off x="0" y="870586"/>
        <a:ext cx="10515600" cy="870055"/>
      </dsp:txXfrm>
    </dsp:sp>
    <dsp:sp modelId="{5815D577-BC6C-4D33-B66F-822B56F59849}">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1FA059-7079-41A4-91DA-B650E632E3AC}">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t-EE" sz="2400" b="1" kern="1200"/>
            <a:t>Goals of the quantitative analysis</a:t>
          </a:r>
          <a:endParaRPr lang="en-US" sz="2400" kern="1200"/>
        </a:p>
      </dsp:txBody>
      <dsp:txXfrm>
        <a:off x="0" y="1740641"/>
        <a:ext cx="10515600" cy="870055"/>
      </dsp:txXfrm>
    </dsp:sp>
    <dsp:sp modelId="{AFAA55F6-7558-4BE5-AAD7-EEACF4800C38}">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473F0-2A80-43FE-8FD0-584D561BDD67}">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t-EE" sz="2400" b="1" kern="1200"/>
            <a:t>Datasets</a:t>
          </a:r>
          <a:endParaRPr lang="en-US" sz="2400" kern="1200"/>
        </a:p>
      </dsp:txBody>
      <dsp:txXfrm>
        <a:off x="0" y="2610696"/>
        <a:ext cx="10515600" cy="870055"/>
      </dsp:txXfrm>
    </dsp:sp>
    <dsp:sp modelId="{4B964711-3DAC-4C31-8ABF-6EEE6C6F4CFC}">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04501E-C647-4E15-A6E3-B4E60417B1FC}">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t-EE" sz="2400" b="1" kern="1200"/>
            <a:t>Results</a:t>
          </a:r>
          <a:br>
            <a:rPr lang="et-EE" sz="2400" b="1" kern="1200"/>
          </a:br>
          <a:endParaRPr lang="en-US" sz="2400" kern="1200"/>
        </a:p>
      </dsp:txBody>
      <dsp:txXfrm>
        <a:off x="0" y="3480751"/>
        <a:ext cx="10515600" cy="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C3F6F-8E49-4784-9EBE-D480140409F6}">
      <dsp:nvSpPr>
        <dsp:cNvPr id="0" name=""/>
        <dsp:cNvSpPr/>
      </dsp:nvSpPr>
      <dsp:spPr>
        <a:xfrm>
          <a:off x="3125" y="421140"/>
          <a:ext cx="2479476" cy="14876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t-EE" sz="3000" b="1" i="1" kern="1200"/>
            <a:t>base form (lemma)</a:t>
          </a:r>
          <a:endParaRPr lang="en-US" sz="3000" kern="1200"/>
        </a:p>
      </dsp:txBody>
      <dsp:txXfrm>
        <a:off x="3125" y="421140"/>
        <a:ext cx="2479476" cy="1487685"/>
      </dsp:txXfrm>
    </dsp:sp>
    <dsp:sp modelId="{17DC824A-A55B-410B-8775-2FF95E20B0D1}">
      <dsp:nvSpPr>
        <dsp:cNvPr id="0" name=""/>
        <dsp:cNvSpPr/>
      </dsp:nvSpPr>
      <dsp:spPr>
        <a:xfrm>
          <a:off x="2730549" y="421140"/>
          <a:ext cx="2479476" cy="14876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t-EE" sz="3000" b="1" i="1" kern="1200"/>
            <a:t>token </a:t>
          </a:r>
          <a:endParaRPr lang="en-US" sz="3000" kern="1200"/>
        </a:p>
      </dsp:txBody>
      <dsp:txXfrm>
        <a:off x="2730549" y="421140"/>
        <a:ext cx="2479476" cy="1487685"/>
      </dsp:txXfrm>
    </dsp:sp>
    <dsp:sp modelId="{6006D093-A9A8-4CF5-933B-560F98D6EF84}">
      <dsp:nvSpPr>
        <dsp:cNvPr id="0" name=""/>
        <dsp:cNvSpPr/>
      </dsp:nvSpPr>
      <dsp:spPr>
        <a:xfrm>
          <a:off x="5457973" y="421140"/>
          <a:ext cx="2479476" cy="14876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t-EE" sz="3000" b="1" i="1" kern="1200"/>
            <a:t>root</a:t>
          </a:r>
          <a:endParaRPr lang="en-US" sz="3000" kern="1200"/>
        </a:p>
      </dsp:txBody>
      <dsp:txXfrm>
        <a:off x="5457973" y="421140"/>
        <a:ext cx="2479476" cy="1487685"/>
      </dsp:txXfrm>
    </dsp:sp>
    <dsp:sp modelId="{863D8FD0-BDB0-4A03-A0C4-76682D65A4C4}">
      <dsp:nvSpPr>
        <dsp:cNvPr id="0" name=""/>
        <dsp:cNvSpPr/>
      </dsp:nvSpPr>
      <dsp:spPr>
        <a:xfrm>
          <a:off x="8185398" y="421140"/>
          <a:ext cx="2479476" cy="14876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t-EE" sz="3000" b="1" i="1" kern="1200"/>
            <a:t>suffix form used</a:t>
          </a:r>
          <a:endParaRPr lang="en-US" sz="3000" kern="1200"/>
        </a:p>
      </dsp:txBody>
      <dsp:txXfrm>
        <a:off x="8185398" y="421140"/>
        <a:ext cx="2479476" cy="1487685"/>
      </dsp:txXfrm>
    </dsp:sp>
    <dsp:sp modelId="{36784026-B150-4657-B3FD-F72E20480423}">
      <dsp:nvSpPr>
        <dsp:cNvPr id="0" name=""/>
        <dsp:cNvSpPr/>
      </dsp:nvSpPr>
      <dsp:spPr>
        <a:xfrm>
          <a:off x="1366837" y="2156773"/>
          <a:ext cx="2479476" cy="14876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t-EE" sz="3000" b="1" i="1" kern="1200"/>
            <a:t>region of origin</a:t>
          </a:r>
          <a:endParaRPr lang="en-US" sz="3000" kern="1200"/>
        </a:p>
      </dsp:txBody>
      <dsp:txXfrm>
        <a:off x="1366837" y="2156773"/>
        <a:ext cx="2479476" cy="1487685"/>
      </dsp:txXfrm>
    </dsp:sp>
    <dsp:sp modelId="{9B2F4EE9-6E8D-4643-8BDF-AE8284E2A26D}">
      <dsp:nvSpPr>
        <dsp:cNvPr id="0" name=""/>
        <dsp:cNvSpPr/>
      </dsp:nvSpPr>
      <dsp:spPr>
        <a:xfrm>
          <a:off x="4094261" y="2156773"/>
          <a:ext cx="2479476" cy="14876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t-EE" sz="3000" b="1" i="1" kern="1200"/>
            <a:t>verse line context</a:t>
          </a:r>
          <a:endParaRPr lang="en-US" sz="3000" kern="1200"/>
        </a:p>
      </dsp:txBody>
      <dsp:txXfrm>
        <a:off x="4094261" y="2156773"/>
        <a:ext cx="2479476" cy="1487685"/>
      </dsp:txXfrm>
    </dsp:sp>
    <dsp:sp modelId="{23950E9F-B845-4D21-AA38-5F6F69464DEE}">
      <dsp:nvSpPr>
        <dsp:cNvPr id="0" name=""/>
        <dsp:cNvSpPr/>
      </dsp:nvSpPr>
      <dsp:spPr>
        <a:xfrm>
          <a:off x="6821685" y="2156773"/>
          <a:ext cx="2479476" cy="14876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t-EE" sz="3000" b="1" i="1" kern="1200"/>
            <a:t>frequencies of variables in the corpus</a:t>
          </a:r>
          <a:endParaRPr lang="en-US" sz="3000" kern="1200"/>
        </a:p>
      </dsp:txBody>
      <dsp:txXfrm>
        <a:off x="6821685" y="2156773"/>
        <a:ext cx="2479476" cy="14876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EBFB6-04CB-4CFC-9692-05410AA1A5F1}">
      <dsp:nvSpPr>
        <dsp:cNvPr id="0" name=""/>
        <dsp:cNvSpPr/>
      </dsp:nvSpPr>
      <dsp:spPr>
        <a:xfrm>
          <a:off x="0" y="47196"/>
          <a:ext cx="6588691" cy="139658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t-EE" sz="2500" i="1" kern="1200"/>
            <a:t>neitsi-, linnu-, poisi- etc -&gt; </a:t>
          </a:r>
          <a:endParaRPr lang="en-US" sz="2500" kern="1200"/>
        </a:p>
      </dsp:txBody>
      <dsp:txXfrm>
        <a:off x="68176" y="115372"/>
        <a:ext cx="6452339" cy="1260235"/>
      </dsp:txXfrm>
    </dsp:sp>
    <dsp:sp modelId="{FB3E411C-ABC3-42BE-80BC-DE6392C49438}">
      <dsp:nvSpPr>
        <dsp:cNvPr id="0" name=""/>
        <dsp:cNvSpPr/>
      </dsp:nvSpPr>
      <dsp:spPr>
        <a:xfrm>
          <a:off x="0" y="1515783"/>
          <a:ext cx="6588691" cy="1396587"/>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t-EE" sz="2500" i="1" kern="1200"/>
            <a:t>find and annotate all DIM </a:t>
          </a:r>
          <a:r>
            <a:rPr lang="en-US" sz="2500" kern="1200"/>
            <a:t>grammatical and dialectal forms </a:t>
          </a:r>
          <a:r>
            <a:rPr lang="et-EE" sz="2500" kern="1200"/>
            <a:t>with REs -&gt;</a:t>
          </a:r>
          <a:endParaRPr lang="en-US" sz="2500" kern="1200"/>
        </a:p>
      </dsp:txBody>
      <dsp:txXfrm>
        <a:off x="68176" y="1583959"/>
        <a:ext cx="6452339" cy="1260235"/>
      </dsp:txXfrm>
    </dsp:sp>
    <dsp:sp modelId="{76CEDCAE-EB99-4672-8160-E9FC9715EF5F}">
      <dsp:nvSpPr>
        <dsp:cNvPr id="0" name=""/>
        <dsp:cNvSpPr/>
      </dsp:nvSpPr>
      <dsp:spPr>
        <a:xfrm>
          <a:off x="0" y="2984371"/>
          <a:ext cx="6588691" cy="1396587"/>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&lt;diminutive meaning=“neitsi”, grammatical analysis = “nominative = False”&gt; </a:t>
          </a:r>
          <a:r>
            <a:rPr lang="en-US" sz="2500" i="1" kern="1200"/>
            <a:t>neitsikõista</a:t>
          </a:r>
          <a:r>
            <a:rPr lang="en-US" sz="2500" kern="1200"/>
            <a:t> &lt;/diminutive&gt;</a:t>
          </a:r>
          <a:r>
            <a:rPr lang="et-EE" sz="2500" kern="1200"/>
            <a:t> -&gt;</a:t>
          </a:r>
          <a:endParaRPr lang="en-US" sz="2500" kern="1200"/>
        </a:p>
      </dsp:txBody>
      <dsp:txXfrm>
        <a:off x="68176" y="3052547"/>
        <a:ext cx="6452339" cy="1260235"/>
      </dsp:txXfrm>
    </dsp:sp>
    <dsp:sp modelId="{25689A50-E7EC-4FF1-82FC-1279B61DA318}">
      <dsp:nvSpPr>
        <dsp:cNvPr id="0" name=""/>
        <dsp:cNvSpPr/>
      </dsp:nvSpPr>
      <dsp:spPr>
        <a:xfrm>
          <a:off x="0" y="4452959"/>
          <a:ext cx="6588691" cy="139658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t-EE" sz="2500" kern="1200"/>
            <a:t>find </a:t>
          </a:r>
          <a:r>
            <a:rPr lang="en-US" sz="2500" kern="1200"/>
            <a:t>multi-word regilaul-specific</a:t>
          </a:r>
          <a:r>
            <a:rPr lang="et-EE" sz="2500" kern="1200"/>
            <a:t> DIM</a:t>
          </a:r>
          <a:r>
            <a:rPr lang="en-US" sz="2500" kern="1200"/>
            <a:t> idioms and</a:t>
          </a:r>
          <a:r>
            <a:rPr lang="et-EE" sz="2500" kern="1200"/>
            <a:t> DIM</a:t>
          </a:r>
          <a:r>
            <a:rPr lang="en-US" sz="2500" kern="1200"/>
            <a:t> poetic synonyms with the help of e.g </a:t>
          </a:r>
          <a:r>
            <a:rPr lang="et-EE" sz="2500" kern="1200"/>
            <a:t>typical </a:t>
          </a:r>
          <a:r>
            <a:rPr lang="en-US" sz="2500" kern="1200"/>
            <a:t>KWIC analysis of </a:t>
          </a:r>
          <a:r>
            <a:rPr lang="et-EE" sz="2500" kern="1200"/>
            <a:t>these cases</a:t>
          </a:r>
          <a:endParaRPr lang="en-US" sz="2500" kern="1200"/>
        </a:p>
      </dsp:txBody>
      <dsp:txXfrm>
        <a:off x="68176" y="4521135"/>
        <a:ext cx="6452339" cy="12602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BCF27-41A0-491B-8F11-AEFBC3BDE1F2}">
      <dsp:nvSpPr>
        <dsp:cNvPr id="0" name=""/>
        <dsp:cNvSpPr/>
      </dsp:nvSpPr>
      <dsp:spPr>
        <a:xfrm>
          <a:off x="3125" y="421140"/>
          <a:ext cx="2479476" cy="14876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t-EE" sz="3000" b="1" i="0" kern="1200"/>
            <a:t>parish</a:t>
          </a:r>
          <a:endParaRPr lang="en-US" sz="3000" kern="1200"/>
        </a:p>
      </dsp:txBody>
      <dsp:txXfrm>
        <a:off x="3125" y="421140"/>
        <a:ext cx="2479476" cy="1487685"/>
      </dsp:txXfrm>
    </dsp:sp>
    <dsp:sp modelId="{D3D5C490-B3AF-4B50-A500-34890AF961A8}">
      <dsp:nvSpPr>
        <dsp:cNvPr id="0" name=""/>
        <dsp:cNvSpPr/>
      </dsp:nvSpPr>
      <dsp:spPr>
        <a:xfrm>
          <a:off x="2730549" y="421140"/>
          <a:ext cx="2479476" cy="14876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t-EE" sz="3000" b="1" kern="1200"/>
            <a:t>county</a:t>
          </a:r>
          <a:endParaRPr lang="en-US" sz="3000" kern="1200"/>
        </a:p>
      </dsp:txBody>
      <dsp:txXfrm>
        <a:off x="2730549" y="421140"/>
        <a:ext cx="2479476" cy="1487685"/>
      </dsp:txXfrm>
    </dsp:sp>
    <dsp:sp modelId="{9AC79542-7D88-4337-8CBC-DFA21C52C126}">
      <dsp:nvSpPr>
        <dsp:cNvPr id="0" name=""/>
        <dsp:cNvSpPr/>
      </dsp:nvSpPr>
      <dsp:spPr>
        <a:xfrm>
          <a:off x="5457973" y="421140"/>
          <a:ext cx="2479476" cy="14876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t-EE" sz="3000" b="1" i="0" kern="1200"/>
            <a:t>absolute freq of songs</a:t>
          </a:r>
          <a:endParaRPr lang="en-US" sz="3000" kern="1200"/>
        </a:p>
      </dsp:txBody>
      <dsp:txXfrm>
        <a:off x="5457973" y="421140"/>
        <a:ext cx="2479476" cy="1487685"/>
      </dsp:txXfrm>
    </dsp:sp>
    <dsp:sp modelId="{E776B690-4C4E-4466-96B6-E6A831C82607}">
      <dsp:nvSpPr>
        <dsp:cNvPr id="0" name=""/>
        <dsp:cNvSpPr/>
      </dsp:nvSpPr>
      <dsp:spPr>
        <a:xfrm>
          <a:off x="8185398" y="421140"/>
          <a:ext cx="2479476" cy="14876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t-EE" sz="3000" b="1" kern="1200"/>
            <a:t>verse lines absolute freq</a:t>
          </a:r>
          <a:endParaRPr lang="en-US" sz="3000" kern="1200"/>
        </a:p>
      </dsp:txBody>
      <dsp:txXfrm>
        <a:off x="8185398" y="421140"/>
        <a:ext cx="2479476" cy="1487685"/>
      </dsp:txXfrm>
    </dsp:sp>
    <dsp:sp modelId="{A0B3DEFF-F431-43B7-A6BF-339E0D3F0C25}">
      <dsp:nvSpPr>
        <dsp:cNvPr id="0" name=""/>
        <dsp:cNvSpPr/>
      </dsp:nvSpPr>
      <dsp:spPr>
        <a:xfrm>
          <a:off x="1366837" y="2156773"/>
          <a:ext cx="2479476" cy="14876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t-EE" sz="3000" b="1" i="0" kern="1200"/>
            <a:t>-kene dim verse lines freq</a:t>
          </a:r>
          <a:endParaRPr lang="en-US" sz="3000" kern="1200"/>
        </a:p>
      </dsp:txBody>
      <dsp:txXfrm>
        <a:off x="1366837" y="2156773"/>
        <a:ext cx="2479476" cy="1487685"/>
      </dsp:txXfrm>
    </dsp:sp>
    <dsp:sp modelId="{DC84F57A-BDF6-4038-B48A-871D8ABE5C97}">
      <dsp:nvSpPr>
        <dsp:cNvPr id="0" name=""/>
        <dsp:cNvSpPr/>
      </dsp:nvSpPr>
      <dsp:spPr>
        <a:xfrm>
          <a:off x="4094261" y="2156773"/>
          <a:ext cx="2479476" cy="14876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t-EE" sz="3000" b="1" i="0" kern="1200"/>
            <a:t>longitude </a:t>
          </a:r>
          <a:endParaRPr lang="en-US" sz="3000" kern="1200"/>
        </a:p>
      </dsp:txBody>
      <dsp:txXfrm>
        <a:off x="4094261" y="2156773"/>
        <a:ext cx="2479476" cy="1487685"/>
      </dsp:txXfrm>
    </dsp:sp>
    <dsp:sp modelId="{4FCB5A9B-A85C-4C28-A543-97FD5A60C1E1}">
      <dsp:nvSpPr>
        <dsp:cNvPr id="0" name=""/>
        <dsp:cNvSpPr/>
      </dsp:nvSpPr>
      <dsp:spPr>
        <a:xfrm>
          <a:off x="6821685" y="2156773"/>
          <a:ext cx="2479476" cy="14876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t-EE" sz="3000" b="1" kern="1200"/>
            <a:t>latitude</a:t>
          </a:r>
          <a:endParaRPr lang="en-US" sz="3000" kern="1200"/>
        </a:p>
      </dsp:txBody>
      <dsp:txXfrm>
        <a:off x="6821685" y="2156773"/>
        <a:ext cx="2479476" cy="148768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D6771-CFEA-46E8-BCBC-47BE0349AC84}" type="datetimeFigureOut">
              <a:rPr lang="et-EE" smtClean="0"/>
              <a:t>03.07.2022</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9A4C3-D5A0-48B8-AA04-B61962A9D8AC}" type="slidenum">
              <a:rPr lang="et-EE" smtClean="0"/>
              <a:t>‹#›</a:t>
            </a:fld>
            <a:endParaRPr lang="et-EE"/>
          </a:p>
        </p:txBody>
      </p:sp>
    </p:spTree>
    <p:extLst>
      <p:ext uri="{BB962C8B-B14F-4D97-AF65-F5344CB8AC3E}">
        <p14:creationId xmlns:p14="http://schemas.microsoft.com/office/powerpoint/2010/main" val="271391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t-EE"/>
          </a:p>
        </p:txBody>
      </p:sp>
      <p:sp>
        <p:nvSpPr>
          <p:cNvPr id="4" name="Slide Number Placeholder 3"/>
          <p:cNvSpPr>
            <a:spLocks noGrp="1"/>
          </p:cNvSpPr>
          <p:nvPr>
            <p:ph type="sldNum" sz="quarter" idx="5"/>
          </p:nvPr>
        </p:nvSpPr>
        <p:spPr/>
        <p:txBody>
          <a:bodyPr/>
          <a:lstStyle/>
          <a:p>
            <a:fld id="{4189A4C3-D5A0-48B8-AA04-B61962A9D8AC}" type="slidenum">
              <a:rPr lang="et-EE" smtClean="0"/>
              <a:t>1</a:t>
            </a:fld>
            <a:endParaRPr lang="et-EE"/>
          </a:p>
        </p:txBody>
      </p:sp>
    </p:spTree>
    <p:extLst>
      <p:ext uri="{BB962C8B-B14F-4D97-AF65-F5344CB8AC3E}">
        <p14:creationId xmlns:p14="http://schemas.microsoft.com/office/powerpoint/2010/main" val="1323964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4189A4C3-D5A0-48B8-AA04-B61962A9D8AC}" type="slidenum">
              <a:rPr lang="et-EE" smtClean="0"/>
              <a:t>10</a:t>
            </a:fld>
            <a:endParaRPr lang="et-EE"/>
          </a:p>
        </p:txBody>
      </p:sp>
    </p:spTree>
    <p:extLst>
      <p:ext uri="{BB962C8B-B14F-4D97-AF65-F5344CB8AC3E}">
        <p14:creationId xmlns:p14="http://schemas.microsoft.com/office/powerpoint/2010/main" val="232561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4189A4C3-D5A0-48B8-AA04-B61962A9D8AC}" type="slidenum">
              <a:rPr lang="et-EE" smtClean="0"/>
              <a:t>11</a:t>
            </a:fld>
            <a:endParaRPr lang="et-EE"/>
          </a:p>
        </p:txBody>
      </p:sp>
    </p:spTree>
    <p:extLst>
      <p:ext uri="{BB962C8B-B14F-4D97-AF65-F5344CB8AC3E}">
        <p14:creationId xmlns:p14="http://schemas.microsoft.com/office/powerpoint/2010/main" val="2289334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2a7e841f1d_0_5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12a7e841f1d_0_5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5372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t-EE"/>
          </a:p>
        </p:txBody>
      </p:sp>
    </p:spTree>
    <p:extLst>
      <p:ext uri="{BB962C8B-B14F-4D97-AF65-F5344CB8AC3E}">
        <p14:creationId xmlns:p14="http://schemas.microsoft.com/office/powerpoint/2010/main" val="1604329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2a7e841f1d_0_5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12a7e841f1d_0_5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703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2a7e841f1d_0_5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12a7e841f1d_0_5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9092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t-EE"/>
          </a:p>
        </p:txBody>
      </p:sp>
      <p:sp>
        <p:nvSpPr>
          <p:cNvPr id="4" name="Slide Number Placeholder 3"/>
          <p:cNvSpPr>
            <a:spLocks noGrp="1"/>
          </p:cNvSpPr>
          <p:nvPr>
            <p:ph type="sldNum" sz="quarter" idx="5"/>
          </p:nvPr>
        </p:nvSpPr>
        <p:spPr/>
        <p:txBody>
          <a:bodyPr/>
          <a:lstStyle/>
          <a:p>
            <a:fld id="{4189A4C3-D5A0-48B8-AA04-B61962A9D8AC}" type="slidenum">
              <a:rPr lang="et-EE" smtClean="0"/>
              <a:t>16</a:t>
            </a:fld>
            <a:endParaRPr lang="et-EE"/>
          </a:p>
        </p:txBody>
      </p:sp>
    </p:spTree>
    <p:extLst>
      <p:ext uri="{BB962C8B-B14F-4D97-AF65-F5344CB8AC3E}">
        <p14:creationId xmlns:p14="http://schemas.microsoft.com/office/powerpoint/2010/main" val="1569349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t-EE"/>
          </a:p>
        </p:txBody>
      </p:sp>
      <p:sp>
        <p:nvSpPr>
          <p:cNvPr id="4" name="Slide Number Placeholder 3"/>
          <p:cNvSpPr>
            <a:spLocks noGrp="1"/>
          </p:cNvSpPr>
          <p:nvPr>
            <p:ph type="sldNum" sz="quarter" idx="5"/>
          </p:nvPr>
        </p:nvSpPr>
        <p:spPr/>
        <p:txBody>
          <a:bodyPr/>
          <a:lstStyle/>
          <a:p>
            <a:fld id="{4189A4C3-D5A0-48B8-AA04-B61962A9D8AC}" type="slidenum">
              <a:rPr lang="et-EE" smtClean="0"/>
              <a:t>17</a:t>
            </a:fld>
            <a:endParaRPr lang="et-EE"/>
          </a:p>
        </p:txBody>
      </p:sp>
    </p:spTree>
    <p:extLst>
      <p:ext uri="{BB962C8B-B14F-4D97-AF65-F5344CB8AC3E}">
        <p14:creationId xmlns:p14="http://schemas.microsoft.com/office/powerpoint/2010/main" val="3322825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t-EE"/>
          </a:p>
        </p:txBody>
      </p:sp>
      <p:sp>
        <p:nvSpPr>
          <p:cNvPr id="4" name="Slide Number Placeholder 3"/>
          <p:cNvSpPr>
            <a:spLocks noGrp="1"/>
          </p:cNvSpPr>
          <p:nvPr>
            <p:ph type="sldNum" sz="quarter" idx="5"/>
          </p:nvPr>
        </p:nvSpPr>
        <p:spPr/>
        <p:txBody>
          <a:bodyPr/>
          <a:lstStyle/>
          <a:p>
            <a:fld id="{4189A4C3-D5A0-48B8-AA04-B61962A9D8AC}" type="slidenum">
              <a:rPr lang="et-EE" smtClean="0"/>
              <a:t>18</a:t>
            </a:fld>
            <a:endParaRPr lang="et-EE"/>
          </a:p>
        </p:txBody>
      </p:sp>
    </p:spTree>
    <p:extLst>
      <p:ext uri="{BB962C8B-B14F-4D97-AF65-F5344CB8AC3E}">
        <p14:creationId xmlns:p14="http://schemas.microsoft.com/office/powerpoint/2010/main" val="1666056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t-EE"/>
          </a:p>
        </p:txBody>
      </p:sp>
      <p:sp>
        <p:nvSpPr>
          <p:cNvPr id="4" name="Slide Number Placeholder 3"/>
          <p:cNvSpPr>
            <a:spLocks noGrp="1"/>
          </p:cNvSpPr>
          <p:nvPr>
            <p:ph type="sldNum" sz="quarter" idx="5"/>
          </p:nvPr>
        </p:nvSpPr>
        <p:spPr/>
        <p:txBody>
          <a:bodyPr/>
          <a:lstStyle/>
          <a:p>
            <a:fld id="{4189A4C3-D5A0-48B8-AA04-B61962A9D8AC}" type="slidenum">
              <a:rPr lang="et-EE" smtClean="0"/>
              <a:t>19</a:t>
            </a:fld>
            <a:endParaRPr lang="et-EE"/>
          </a:p>
        </p:txBody>
      </p:sp>
    </p:spTree>
    <p:extLst>
      <p:ext uri="{BB962C8B-B14F-4D97-AF65-F5344CB8AC3E}">
        <p14:creationId xmlns:p14="http://schemas.microsoft.com/office/powerpoint/2010/main" val="1671369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t-EE"/>
          </a:p>
        </p:txBody>
      </p:sp>
      <p:sp>
        <p:nvSpPr>
          <p:cNvPr id="4" name="Slide Number Placeholder 3"/>
          <p:cNvSpPr>
            <a:spLocks noGrp="1"/>
          </p:cNvSpPr>
          <p:nvPr>
            <p:ph type="sldNum" sz="quarter" idx="5"/>
          </p:nvPr>
        </p:nvSpPr>
        <p:spPr/>
        <p:txBody>
          <a:bodyPr/>
          <a:lstStyle/>
          <a:p>
            <a:fld id="{4189A4C3-D5A0-48B8-AA04-B61962A9D8AC}" type="slidenum">
              <a:rPr lang="et-EE" smtClean="0"/>
              <a:t>2</a:t>
            </a:fld>
            <a:endParaRPr lang="et-EE"/>
          </a:p>
        </p:txBody>
      </p:sp>
    </p:spTree>
    <p:extLst>
      <p:ext uri="{BB962C8B-B14F-4D97-AF65-F5344CB8AC3E}">
        <p14:creationId xmlns:p14="http://schemas.microsoft.com/office/powerpoint/2010/main" val="2766012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2a7e841f1d_0_5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t-EE"/>
          </a:p>
        </p:txBody>
      </p:sp>
      <p:sp>
        <p:nvSpPr>
          <p:cNvPr id="230" name="Google Shape;230;g12a7e841f1d_0_5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2416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2a7e841f1d_0_5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12a7e841f1d_0_5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2662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t-EE"/>
          </a:p>
        </p:txBody>
      </p:sp>
    </p:spTree>
    <p:extLst>
      <p:ext uri="{BB962C8B-B14F-4D97-AF65-F5344CB8AC3E}">
        <p14:creationId xmlns:p14="http://schemas.microsoft.com/office/powerpoint/2010/main" val="2698532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t-EE"/>
          </a:p>
        </p:txBody>
      </p:sp>
    </p:spTree>
    <p:extLst>
      <p:ext uri="{BB962C8B-B14F-4D97-AF65-F5344CB8AC3E}">
        <p14:creationId xmlns:p14="http://schemas.microsoft.com/office/powerpoint/2010/main" val="814717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t-EE"/>
          </a:p>
        </p:txBody>
      </p:sp>
    </p:spTree>
    <p:extLst>
      <p:ext uri="{BB962C8B-B14F-4D97-AF65-F5344CB8AC3E}">
        <p14:creationId xmlns:p14="http://schemas.microsoft.com/office/powerpoint/2010/main" val="3598453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t-EE"/>
          </a:p>
        </p:txBody>
      </p:sp>
    </p:spTree>
    <p:extLst>
      <p:ext uri="{BB962C8B-B14F-4D97-AF65-F5344CB8AC3E}">
        <p14:creationId xmlns:p14="http://schemas.microsoft.com/office/powerpoint/2010/main" val="3201255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4189A4C3-D5A0-48B8-AA04-B61962A9D8AC}" type="slidenum">
              <a:rPr lang="et-EE" smtClean="0"/>
              <a:t>26</a:t>
            </a:fld>
            <a:endParaRPr lang="et-EE"/>
          </a:p>
        </p:txBody>
      </p:sp>
    </p:spTree>
    <p:extLst>
      <p:ext uri="{BB962C8B-B14F-4D97-AF65-F5344CB8AC3E}">
        <p14:creationId xmlns:p14="http://schemas.microsoft.com/office/powerpoint/2010/main" val="866005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t-EE"/>
          </a:p>
        </p:txBody>
      </p:sp>
    </p:spTree>
    <p:extLst>
      <p:ext uri="{BB962C8B-B14F-4D97-AF65-F5344CB8AC3E}">
        <p14:creationId xmlns:p14="http://schemas.microsoft.com/office/powerpoint/2010/main" val="1718646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t-EE"/>
          </a:p>
        </p:txBody>
      </p:sp>
    </p:spTree>
    <p:extLst>
      <p:ext uri="{BB962C8B-B14F-4D97-AF65-F5344CB8AC3E}">
        <p14:creationId xmlns:p14="http://schemas.microsoft.com/office/powerpoint/2010/main" val="1146074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t-EE"/>
          </a:p>
        </p:txBody>
      </p:sp>
    </p:spTree>
    <p:extLst>
      <p:ext uri="{BB962C8B-B14F-4D97-AF65-F5344CB8AC3E}">
        <p14:creationId xmlns:p14="http://schemas.microsoft.com/office/powerpoint/2010/main" val="303118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4189A4C3-D5A0-48B8-AA04-B61962A9D8AC}" type="slidenum">
              <a:rPr lang="et-EE" smtClean="0"/>
              <a:t>3</a:t>
            </a:fld>
            <a:endParaRPr lang="et-EE"/>
          </a:p>
        </p:txBody>
      </p:sp>
    </p:spTree>
    <p:extLst>
      <p:ext uri="{BB962C8B-B14F-4D97-AF65-F5344CB8AC3E}">
        <p14:creationId xmlns:p14="http://schemas.microsoft.com/office/powerpoint/2010/main" val="1346961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4189A4C3-D5A0-48B8-AA04-B61962A9D8AC}" type="slidenum">
              <a:rPr lang="et-EE" smtClean="0"/>
              <a:t>4</a:t>
            </a:fld>
            <a:endParaRPr lang="et-EE"/>
          </a:p>
        </p:txBody>
      </p:sp>
    </p:spTree>
    <p:extLst>
      <p:ext uri="{BB962C8B-B14F-4D97-AF65-F5344CB8AC3E}">
        <p14:creationId xmlns:p14="http://schemas.microsoft.com/office/powerpoint/2010/main" val="16914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4189A4C3-D5A0-48B8-AA04-B61962A9D8AC}" type="slidenum">
              <a:rPr lang="et-EE" smtClean="0"/>
              <a:t>5</a:t>
            </a:fld>
            <a:endParaRPr lang="et-EE"/>
          </a:p>
        </p:txBody>
      </p:sp>
    </p:spTree>
    <p:extLst>
      <p:ext uri="{BB962C8B-B14F-4D97-AF65-F5344CB8AC3E}">
        <p14:creationId xmlns:p14="http://schemas.microsoft.com/office/powerpoint/2010/main" val="643092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4189A4C3-D5A0-48B8-AA04-B61962A9D8AC}" type="slidenum">
              <a:rPr lang="et-EE" smtClean="0"/>
              <a:t>6</a:t>
            </a:fld>
            <a:endParaRPr lang="et-EE"/>
          </a:p>
        </p:txBody>
      </p:sp>
    </p:spTree>
    <p:extLst>
      <p:ext uri="{BB962C8B-B14F-4D97-AF65-F5344CB8AC3E}">
        <p14:creationId xmlns:p14="http://schemas.microsoft.com/office/powerpoint/2010/main" val="3548372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4189A4C3-D5A0-48B8-AA04-B61962A9D8AC}" type="slidenum">
              <a:rPr lang="et-EE" smtClean="0"/>
              <a:t>7</a:t>
            </a:fld>
            <a:endParaRPr lang="et-EE"/>
          </a:p>
        </p:txBody>
      </p:sp>
    </p:spTree>
    <p:extLst>
      <p:ext uri="{BB962C8B-B14F-4D97-AF65-F5344CB8AC3E}">
        <p14:creationId xmlns:p14="http://schemas.microsoft.com/office/powerpoint/2010/main" val="365742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4189A4C3-D5A0-48B8-AA04-B61962A9D8AC}" type="slidenum">
              <a:rPr lang="et-EE" smtClean="0"/>
              <a:t>8</a:t>
            </a:fld>
            <a:endParaRPr lang="et-EE"/>
          </a:p>
        </p:txBody>
      </p:sp>
    </p:spTree>
    <p:extLst>
      <p:ext uri="{BB962C8B-B14F-4D97-AF65-F5344CB8AC3E}">
        <p14:creationId xmlns:p14="http://schemas.microsoft.com/office/powerpoint/2010/main" val="1756094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4189A4C3-D5A0-48B8-AA04-B61962A9D8AC}" type="slidenum">
              <a:rPr lang="et-EE" smtClean="0"/>
              <a:t>9</a:t>
            </a:fld>
            <a:endParaRPr lang="et-EE"/>
          </a:p>
        </p:txBody>
      </p:sp>
    </p:spTree>
    <p:extLst>
      <p:ext uri="{BB962C8B-B14F-4D97-AF65-F5344CB8AC3E}">
        <p14:creationId xmlns:p14="http://schemas.microsoft.com/office/powerpoint/2010/main" val="49345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images/ut_logo.svg" TargetMode="External"/><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images/ut_logo.svg"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mages/ut_logo.svg" TargetMode="External"/><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mages/ut_logo.svg"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mages/ut_logo.svg"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images/ut_logo.svg" TargetMode="External"/><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images/ut_logo.svg" TargetMode="External"/><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images/ut_logo.svg" TargetMode="External"/><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images/ut_logo.svg" TargetMode="External"/><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images/ut_logo.svg" TargetMode="Externa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images/ut_logo.svg" TargetMode="External"/><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images/ut_logo.svg" TargetMode="External"/><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DAC1-123E-6E10-87EA-C23FCBAF31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a:extLst>
              <a:ext uri="{FF2B5EF4-FFF2-40B4-BE49-F238E27FC236}">
                <a16:creationId xmlns:a16="http://schemas.microsoft.com/office/drawing/2014/main" id="{38CD62E8-C402-2711-B25E-B05268477E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a:extLst>
              <a:ext uri="{FF2B5EF4-FFF2-40B4-BE49-F238E27FC236}">
                <a16:creationId xmlns:a16="http://schemas.microsoft.com/office/drawing/2014/main" id="{F7AAB495-8776-57C5-0B1D-6E630A6CCB7F}"/>
              </a:ext>
            </a:extLst>
          </p:cNvPr>
          <p:cNvSpPr>
            <a:spLocks noGrp="1"/>
          </p:cNvSpPr>
          <p:nvPr>
            <p:ph type="dt" sz="half" idx="10"/>
          </p:nvPr>
        </p:nvSpPr>
        <p:spPr/>
        <p:txBody>
          <a:bodyPr/>
          <a:lstStyle/>
          <a:p>
            <a:fld id="{BFE439CD-D3AF-499B-9F17-CB2D6DD71E6A}" type="datetimeFigureOut">
              <a:rPr lang="et-EE" smtClean="0"/>
              <a:t>03.07.2022</a:t>
            </a:fld>
            <a:endParaRPr lang="et-EE"/>
          </a:p>
        </p:txBody>
      </p:sp>
      <p:sp>
        <p:nvSpPr>
          <p:cNvPr id="5" name="Footer Placeholder 4">
            <a:extLst>
              <a:ext uri="{FF2B5EF4-FFF2-40B4-BE49-F238E27FC236}">
                <a16:creationId xmlns:a16="http://schemas.microsoft.com/office/drawing/2014/main" id="{05996306-5ECF-24A1-4999-D43A5550AB0D}"/>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9A3EB2AC-0529-AA3E-2208-F406266D7B20}"/>
              </a:ext>
            </a:extLst>
          </p:cNvPr>
          <p:cNvSpPr>
            <a:spLocks noGrp="1"/>
          </p:cNvSpPr>
          <p:nvPr>
            <p:ph type="sldNum" sz="quarter" idx="12"/>
          </p:nvPr>
        </p:nvSpPr>
        <p:spPr/>
        <p:txBody>
          <a:bodyPr/>
          <a:lstStyle/>
          <a:p>
            <a:fld id="{C635D425-7840-421D-89CE-9D318723C621}" type="slidenum">
              <a:rPr lang="et-EE" smtClean="0"/>
              <a:t>‹#›</a:t>
            </a:fld>
            <a:endParaRPr lang="et-EE"/>
          </a:p>
        </p:txBody>
      </p:sp>
    </p:spTree>
    <p:extLst>
      <p:ext uri="{BB962C8B-B14F-4D97-AF65-F5344CB8AC3E}">
        <p14:creationId xmlns:p14="http://schemas.microsoft.com/office/powerpoint/2010/main" val="124911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F460-716B-CBBE-2D3E-B935A79E56AE}"/>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1AB46E0E-8179-1E88-9524-31801A99E8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1710DC57-F01F-CE98-41BC-0E87232A4498}"/>
              </a:ext>
            </a:extLst>
          </p:cNvPr>
          <p:cNvSpPr>
            <a:spLocks noGrp="1"/>
          </p:cNvSpPr>
          <p:nvPr>
            <p:ph type="dt" sz="half" idx="10"/>
          </p:nvPr>
        </p:nvSpPr>
        <p:spPr/>
        <p:txBody>
          <a:bodyPr/>
          <a:lstStyle/>
          <a:p>
            <a:fld id="{BFE439CD-D3AF-499B-9F17-CB2D6DD71E6A}" type="datetimeFigureOut">
              <a:rPr lang="et-EE" smtClean="0"/>
              <a:t>03.07.2022</a:t>
            </a:fld>
            <a:endParaRPr lang="et-EE"/>
          </a:p>
        </p:txBody>
      </p:sp>
      <p:sp>
        <p:nvSpPr>
          <p:cNvPr id="5" name="Footer Placeholder 4">
            <a:extLst>
              <a:ext uri="{FF2B5EF4-FFF2-40B4-BE49-F238E27FC236}">
                <a16:creationId xmlns:a16="http://schemas.microsoft.com/office/drawing/2014/main" id="{3DAF4297-2FDD-A830-9C28-8CF1EFF6D2E0}"/>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E5DF456A-E1BC-ADA2-7FE3-DCD4EB71CDE0}"/>
              </a:ext>
            </a:extLst>
          </p:cNvPr>
          <p:cNvSpPr>
            <a:spLocks noGrp="1"/>
          </p:cNvSpPr>
          <p:nvPr>
            <p:ph type="sldNum" sz="quarter" idx="12"/>
          </p:nvPr>
        </p:nvSpPr>
        <p:spPr/>
        <p:txBody>
          <a:bodyPr/>
          <a:lstStyle/>
          <a:p>
            <a:fld id="{C635D425-7840-421D-89CE-9D318723C621}" type="slidenum">
              <a:rPr lang="et-EE" smtClean="0"/>
              <a:t>‹#›</a:t>
            </a:fld>
            <a:endParaRPr lang="et-EE"/>
          </a:p>
        </p:txBody>
      </p:sp>
    </p:spTree>
    <p:extLst>
      <p:ext uri="{BB962C8B-B14F-4D97-AF65-F5344CB8AC3E}">
        <p14:creationId xmlns:p14="http://schemas.microsoft.com/office/powerpoint/2010/main" val="25246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015BEE-294B-E3D2-51B4-4547FAF2C1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994088E5-C6DA-9996-6ED4-13AE8C9DB2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940A3858-1545-CE5E-FEA2-6714F618A18E}"/>
              </a:ext>
            </a:extLst>
          </p:cNvPr>
          <p:cNvSpPr>
            <a:spLocks noGrp="1"/>
          </p:cNvSpPr>
          <p:nvPr>
            <p:ph type="dt" sz="half" idx="10"/>
          </p:nvPr>
        </p:nvSpPr>
        <p:spPr/>
        <p:txBody>
          <a:bodyPr/>
          <a:lstStyle/>
          <a:p>
            <a:fld id="{BFE439CD-D3AF-499B-9F17-CB2D6DD71E6A}" type="datetimeFigureOut">
              <a:rPr lang="et-EE" smtClean="0"/>
              <a:t>03.07.2022</a:t>
            </a:fld>
            <a:endParaRPr lang="et-EE"/>
          </a:p>
        </p:txBody>
      </p:sp>
      <p:sp>
        <p:nvSpPr>
          <p:cNvPr id="5" name="Footer Placeholder 4">
            <a:extLst>
              <a:ext uri="{FF2B5EF4-FFF2-40B4-BE49-F238E27FC236}">
                <a16:creationId xmlns:a16="http://schemas.microsoft.com/office/drawing/2014/main" id="{CDED83F2-6F01-5630-3DF8-B58FA22ECF0B}"/>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8A81D111-40A7-065F-10E3-4DCE1E9E0637}"/>
              </a:ext>
            </a:extLst>
          </p:cNvPr>
          <p:cNvSpPr>
            <a:spLocks noGrp="1"/>
          </p:cNvSpPr>
          <p:nvPr>
            <p:ph type="sldNum" sz="quarter" idx="12"/>
          </p:nvPr>
        </p:nvSpPr>
        <p:spPr/>
        <p:txBody>
          <a:bodyPr/>
          <a:lstStyle/>
          <a:p>
            <a:fld id="{C635D425-7840-421D-89CE-9D318723C621}" type="slidenum">
              <a:rPr lang="et-EE" smtClean="0"/>
              <a:t>‹#›</a:t>
            </a:fld>
            <a:endParaRPr lang="et-EE"/>
          </a:p>
        </p:txBody>
      </p:sp>
    </p:spTree>
    <p:extLst>
      <p:ext uri="{BB962C8B-B14F-4D97-AF65-F5344CB8AC3E}">
        <p14:creationId xmlns:p14="http://schemas.microsoft.com/office/powerpoint/2010/main" val="1821742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UT19_Start_01">
  <p:cSld name="UT19_Start_01">
    <p:bg>
      <p:bgPr>
        <a:blipFill>
          <a:blip r:embed="rId2">
            <a:alphaModFix/>
          </a:blip>
          <a:stretch>
            <a:fillRect/>
          </a:stretch>
        </a:blipFill>
        <a:effectLst/>
      </p:bgPr>
    </p:bg>
    <p:spTree>
      <p:nvGrpSpPr>
        <p:cNvPr id="1" name="Shape 117"/>
        <p:cNvGrpSpPr/>
        <p:nvPr/>
      </p:nvGrpSpPr>
      <p:grpSpPr>
        <a:xfrm>
          <a:off x="0" y="0"/>
          <a:ext cx="0" cy="0"/>
          <a:chOff x="0" y="0"/>
          <a:chExt cx="0" cy="0"/>
        </a:xfrm>
      </p:grpSpPr>
      <p:pic>
        <p:nvPicPr>
          <p:cNvPr id="118" name="Google Shape;118;p28">
            <a:hlinkClick r:id="rId3"/>
          </p:cNvPr>
          <p:cNvPicPr preferRelativeResize="0"/>
          <p:nvPr/>
        </p:nvPicPr>
        <p:blipFill rotWithShape="1">
          <a:blip r:embed="rId4">
            <a:alphaModFix/>
          </a:blip>
          <a:srcRect/>
          <a:stretch/>
        </p:blipFill>
        <p:spPr>
          <a:xfrm>
            <a:off x="432001" y="360001"/>
            <a:ext cx="3238500" cy="571500"/>
          </a:xfrm>
          <a:prstGeom prst="rect">
            <a:avLst/>
          </a:prstGeom>
          <a:noFill/>
          <a:ln>
            <a:noFill/>
          </a:ln>
        </p:spPr>
      </p:pic>
      <p:sp>
        <p:nvSpPr>
          <p:cNvPr id="119" name="Google Shape;119;p28"/>
          <p:cNvSpPr txBox="1">
            <a:spLocks noGrp="1"/>
          </p:cNvSpPr>
          <p:nvPr>
            <p:ph type="ctrTitle"/>
          </p:nvPr>
        </p:nvSpPr>
        <p:spPr>
          <a:xfrm>
            <a:off x="6096000" y="763200"/>
            <a:ext cx="5486400" cy="2387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SzPts val="1100"/>
              <a:buNone/>
              <a:defRPr sz="6000"/>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120" name="Google Shape;120;p28"/>
          <p:cNvSpPr txBox="1">
            <a:spLocks noGrp="1"/>
          </p:cNvSpPr>
          <p:nvPr>
            <p:ph type="subTitle" idx="1"/>
          </p:nvPr>
        </p:nvSpPr>
        <p:spPr>
          <a:xfrm>
            <a:off x="6095999" y="3243600"/>
            <a:ext cx="5486400" cy="16556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1067"/>
              </a:spcBef>
              <a:spcAft>
                <a:spcPts val="0"/>
              </a:spcAft>
              <a:buClr>
                <a:schemeClr val="dk1"/>
              </a:buClr>
              <a:buSzPts val="1800"/>
              <a:buNone/>
              <a:defRPr sz="2400"/>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121" name="Google Shape;121;p28"/>
          <p:cNvSpPr txBox="1">
            <a:spLocks noGrp="1"/>
          </p:cNvSpPr>
          <p:nvPr>
            <p:ph type="dt" idx="10"/>
          </p:nvPr>
        </p:nvSpPr>
        <p:spPr>
          <a:xfrm>
            <a:off x="6108915" y="6279424"/>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600">
                <a:solidFill>
                  <a:schemeClr val="accen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2" name="Google Shape;122;p28"/>
          <p:cNvSpPr txBox="1">
            <a:spLocks noGrp="1"/>
          </p:cNvSpPr>
          <p:nvPr>
            <p:ph type="body" idx="2"/>
          </p:nvPr>
        </p:nvSpPr>
        <p:spPr>
          <a:xfrm>
            <a:off x="7727951" y="5029199"/>
            <a:ext cx="3854400" cy="3652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dk1"/>
              </a:buClr>
              <a:buSzPts val="1800"/>
              <a:buFont typeface="Arial Black"/>
              <a:buNone/>
              <a:defRPr sz="2400" b="0">
                <a:latin typeface="Arial Black"/>
                <a:ea typeface="Arial Black"/>
                <a:cs typeface="Arial Black"/>
                <a:sym typeface="Arial Black"/>
              </a:defRPr>
            </a:lvl1pPr>
            <a:lvl2pPr marL="1219170" lvl="1" indent="-304792" algn="l" rtl="0">
              <a:lnSpc>
                <a:spcPct val="90000"/>
              </a:lnSpc>
              <a:spcBef>
                <a:spcPts val="533"/>
              </a:spcBef>
              <a:spcAft>
                <a:spcPts val="0"/>
              </a:spcAft>
              <a:buClr>
                <a:schemeClr val="dk1"/>
              </a:buClr>
              <a:buSzPts val="1800"/>
              <a:buFont typeface="Arial"/>
              <a:buNone/>
              <a:defRPr>
                <a:latin typeface="Arial"/>
                <a:ea typeface="Arial"/>
                <a:cs typeface="Arial"/>
                <a:sym typeface="Arial"/>
              </a:defRPr>
            </a:lvl2pPr>
            <a:lvl3pPr marL="1828754" lvl="2" indent="-304792" algn="l" rtl="0">
              <a:lnSpc>
                <a:spcPct val="90000"/>
              </a:lnSpc>
              <a:spcBef>
                <a:spcPts val="533"/>
              </a:spcBef>
              <a:spcAft>
                <a:spcPts val="0"/>
              </a:spcAft>
              <a:buClr>
                <a:schemeClr val="dk1"/>
              </a:buClr>
              <a:buSzPts val="1500"/>
              <a:buFont typeface="Arial"/>
              <a:buNone/>
              <a:defRPr>
                <a:latin typeface="Arial"/>
                <a:ea typeface="Arial"/>
                <a:cs typeface="Arial"/>
                <a:sym typeface="Arial"/>
              </a:defRPr>
            </a:lvl3pPr>
            <a:lvl4pPr marL="2438339" lvl="3" indent="-304792" algn="l" rtl="0">
              <a:lnSpc>
                <a:spcPct val="90000"/>
              </a:lnSpc>
              <a:spcBef>
                <a:spcPts val="533"/>
              </a:spcBef>
              <a:spcAft>
                <a:spcPts val="0"/>
              </a:spcAft>
              <a:buClr>
                <a:schemeClr val="dk1"/>
              </a:buClr>
              <a:buSzPts val="1400"/>
              <a:buFont typeface="Arial"/>
              <a:buNone/>
              <a:defRPr>
                <a:latin typeface="Arial"/>
                <a:ea typeface="Arial"/>
                <a:cs typeface="Arial"/>
                <a:sym typeface="Arial"/>
              </a:defRPr>
            </a:lvl4pPr>
            <a:lvl5pPr marL="3047924" lvl="4" indent="-304792" algn="l" rtl="0">
              <a:lnSpc>
                <a:spcPct val="90000"/>
              </a:lnSpc>
              <a:spcBef>
                <a:spcPts val="533"/>
              </a:spcBef>
              <a:spcAft>
                <a:spcPts val="0"/>
              </a:spcAft>
              <a:buClr>
                <a:schemeClr val="dk1"/>
              </a:buClr>
              <a:buSzPts val="1400"/>
              <a:buFont typeface="Arial"/>
              <a:buNone/>
              <a:defRPr>
                <a:latin typeface="Arial"/>
                <a:ea typeface="Arial"/>
                <a:cs typeface="Arial"/>
                <a:sym typeface="Aria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23" name="Google Shape;123;p28"/>
          <p:cNvSpPr txBox="1">
            <a:spLocks noGrp="1"/>
          </p:cNvSpPr>
          <p:nvPr>
            <p:ph type="body" idx="3"/>
          </p:nvPr>
        </p:nvSpPr>
        <p:spPr>
          <a:xfrm>
            <a:off x="7727951" y="5507669"/>
            <a:ext cx="3854400" cy="6644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rgbClr val="B1B3B3"/>
              </a:buClr>
              <a:buSzPts val="1400"/>
              <a:buFont typeface="Arial"/>
              <a:buNone/>
              <a:defRPr sz="1867" b="0" cap="none">
                <a:solidFill>
                  <a:srgbClr val="B1B3B3"/>
                </a:solidFill>
                <a:latin typeface="Arial"/>
                <a:ea typeface="Arial"/>
                <a:cs typeface="Arial"/>
                <a:sym typeface="Arial"/>
              </a:defRPr>
            </a:lvl1pPr>
            <a:lvl2pPr marL="1219170" lvl="1" indent="-304792" algn="l" rtl="0">
              <a:lnSpc>
                <a:spcPct val="90000"/>
              </a:lnSpc>
              <a:spcBef>
                <a:spcPts val="533"/>
              </a:spcBef>
              <a:spcAft>
                <a:spcPts val="0"/>
              </a:spcAft>
              <a:buClr>
                <a:schemeClr val="dk1"/>
              </a:buClr>
              <a:buSzPts val="1800"/>
              <a:buFont typeface="Arial"/>
              <a:buNone/>
              <a:defRPr>
                <a:latin typeface="Arial"/>
                <a:ea typeface="Arial"/>
                <a:cs typeface="Arial"/>
                <a:sym typeface="Arial"/>
              </a:defRPr>
            </a:lvl2pPr>
            <a:lvl3pPr marL="1828754" lvl="2" indent="-304792" algn="l" rtl="0">
              <a:lnSpc>
                <a:spcPct val="90000"/>
              </a:lnSpc>
              <a:spcBef>
                <a:spcPts val="533"/>
              </a:spcBef>
              <a:spcAft>
                <a:spcPts val="0"/>
              </a:spcAft>
              <a:buClr>
                <a:schemeClr val="dk1"/>
              </a:buClr>
              <a:buSzPts val="1500"/>
              <a:buFont typeface="Arial"/>
              <a:buNone/>
              <a:defRPr>
                <a:latin typeface="Arial"/>
                <a:ea typeface="Arial"/>
                <a:cs typeface="Arial"/>
                <a:sym typeface="Arial"/>
              </a:defRPr>
            </a:lvl3pPr>
            <a:lvl4pPr marL="2438339" lvl="3" indent="-304792" algn="l" rtl="0">
              <a:lnSpc>
                <a:spcPct val="90000"/>
              </a:lnSpc>
              <a:spcBef>
                <a:spcPts val="533"/>
              </a:spcBef>
              <a:spcAft>
                <a:spcPts val="0"/>
              </a:spcAft>
              <a:buClr>
                <a:schemeClr val="dk1"/>
              </a:buClr>
              <a:buSzPts val="1400"/>
              <a:buFont typeface="Arial"/>
              <a:buNone/>
              <a:defRPr>
                <a:latin typeface="Arial"/>
                <a:ea typeface="Arial"/>
                <a:cs typeface="Arial"/>
                <a:sym typeface="Arial"/>
              </a:defRPr>
            </a:lvl4pPr>
            <a:lvl5pPr marL="3047924" lvl="4" indent="-304792" algn="l" rtl="0">
              <a:lnSpc>
                <a:spcPct val="90000"/>
              </a:lnSpc>
              <a:spcBef>
                <a:spcPts val="533"/>
              </a:spcBef>
              <a:spcAft>
                <a:spcPts val="0"/>
              </a:spcAft>
              <a:buClr>
                <a:schemeClr val="dk1"/>
              </a:buClr>
              <a:buSzPts val="1400"/>
              <a:buFont typeface="Arial"/>
              <a:buNone/>
              <a:defRPr>
                <a:latin typeface="Arial"/>
                <a:ea typeface="Arial"/>
                <a:cs typeface="Arial"/>
                <a:sym typeface="Aria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24" name="Google Shape;124;p28"/>
          <p:cNvSpPr>
            <a:spLocks noGrp="1"/>
          </p:cNvSpPr>
          <p:nvPr>
            <p:ph type="pic" idx="4"/>
          </p:nvPr>
        </p:nvSpPr>
        <p:spPr>
          <a:xfrm>
            <a:off x="6096000" y="4806225"/>
            <a:ext cx="1371600" cy="1366000"/>
          </a:xfrm>
          <a:prstGeom prst="rect">
            <a:avLst/>
          </a:prstGeom>
          <a:noFill/>
          <a:ln>
            <a:noFill/>
          </a:ln>
        </p:spPr>
      </p:sp>
      <p:sp>
        <p:nvSpPr>
          <p:cNvPr id="125" name="Google Shape;125;p28"/>
          <p:cNvSpPr txBox="1">
            <a:spLocks noGrp="1"/>
          </p:cNvSpPr>
          <p:nvPr>
            <p:ph type="sldNum" idx="12"/>
          </p:nvPr>
        </p:nvSpPr>
        <p:spPr>
          <a:xfrm>
            <a:off x="10210800" y="6279423"/>
            <a:ext cx="1371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600" b="0" i="0" u="none" strike="noStrike" cap="none">
                <a:solidFill>
                  <a:srgbClr val="B1B3B3"/>
                </a:solidFill>
                <a:latin typeface="Arial"/>
                <a:ea typeface="Arial"/>
                <a:cs typeface="Arial"/>
                <a:sym typeface="Arial"/>
              </a:defRPr>
            </a:lvl1pPr>
            <a:lvl2pPr marL="0" marR="0" lvl="1" indent="0" algn="r" rtl="0">
              <a:spcBef>
                <a:spcPts val="0"/>
              </a:spcBef>
              <a:spcAft>
                <a:spcPts val="0"/>
              </a:spcAft>
              <a:buNone/>
              <a:defRPr sz="1600" b="0" i="0" u="none" strike="noStrike" cap="none">
                <a:solidFill>
                  <a:srgbClr val="B1B3B3"/>
                </a:solidFill>
                <a:latin typeface="Arial"/>
                <a:ea typeface="Arial"/>
                <a:cs typeface="Arial"/>
                <a:sym typeface="Arial"/>
              </a:defRPr>
            </a:lvl2pPr>
            <a:lvl3pPr marL="0" marR="0" lvl="2" indent="0" algn="r" rtl="0">
              <a:spcBef>
                <a:spcPts val="0"/>
              </a:spcBef>
              <a:spcAft>
                <a:spcPts val="0"/>
              </a:spcAft>
              <a:buNone/>
              <a:defRPr sz="1600" b="0" i="0" u="none" strike="noStrike" cap="none">
                <a:solidFill>
                  <a:srgbClr val="B1B3B3"/>
                </a:solidFill>
                <a:latin typeface="Arial"/>
                <a:ea typeface="Arial"/>
                <a:cs typeface="Arial"/>
                <a:sym typeface="Arial"/>
              </a:defRPr>
            </a:lvl3pPr>
            <a:lvl4pPr marL="0" marR="0" lvl="3" indent="0" algn="r" rtl="0">
              <a:spcBef>
                <a:spcPts val="0"/>
              </a:spcBef>
              <a:spcAft>
                <a:spcPts val="0"/>
              </a:spcAft>
              <a:buNone/>
              <a:defRPr sz="1600" b="0" i="0" u="none" strike="noStrike" cap="none">
                <a:solidFill>
                  <a:srgbClr val="B1B3B3"/>
                </a:solidFill>
                <a:latin typeface="Arial"/>
                <a:ea typeface="Arial"/>
                <a:cs typeface="Arial"/>
                <a:sym typeface="Arial"/>
              </a:defRPr>
            </a:lvl4pPr>
            <a:lvl5pPr marL="0" marR="0" lvl="4" indent="0" algn="r" rtl="0">
              <a:spcBef>
                <a:spcPts val="0"/>
              </a:spcBef>
              <a:spcAft>
                <a:spcPts val="0"/>
              </a:spcAft>
              <a:buNone/>
              <a:defRPr sz="1600" b="0" i="0" u="none" strike="noStrike" cap="none">
                <a:solidFill>
                  <a:srgbClr val="B1B3B3"/>
                </a:solidFill>
                <a:latin typeface="Arial"/>
                <a:ea typeface="Arial"/>
                <a:cs typeface="Arial"/>
                <a:sym typeface="Arial"/>
              </a:defRPr>
            </a:lvl5pPr>
            <a:lvl6pPr marL="0" marR="0" lvl="5" indent="0" algn="r" rtl="0">
              <a:spcBef>
                <a:spcPts val="0"/>
              </a:spcBef>
              <a:spcAft>
                <a:spcPts val="0"/>
              </a:spcAft>
              <a:buNone/>
              <a:defRPr sz="1600" b="0" i="0" u="none" strike="noStrike" cap="none">
                <a:solidFill>
                  <a:srgbClr val="B1B3B3"/>
                </a:solidFill>
                <a:latin typeface="Arial"/>
                <a:ea typeface="Arial"/>
                <a:cs typeface="Arial"/>
                <a:sym typeface="Arial"/>
              </a:defRPr>
            </a:lvl6pPr>
            <a:lvl7pPr marL="0" marR="0" lvl="6" indent="0" algn="r" rtl="0">
              <a:spcBef>
                <a:spcPts val="0"/>
              </a:spcBef>
              <a:spcAft>
                <a:spcPts val="0"/>
              </a:spcAft>
              <a:buNone/>
              <a:defRPr sz="1600" b="0" i="0" u="none" strike="noStrike" cap="none">
                <a:solidFill>
                  <a:srgbClr val="B1B3B3"/>
                </a:solidFill>
                <a:latin typeface="Arial"/>
                <a:ea typeface="Arial"/>
                <a:cs typeface="Arial"/>
                <a:sym typeface="Arial"/>
              </a:defRPr>
            </a:lvl7pPr>
            <a:lvl8pPr marL="0" marR="0" lvl="7" indent="0" algn="r" rtl="0">
              <a:spcBef>
                <a:spcPts val="0"/>
              </a:spcBef>
              <a:spcAft>
                <a:spcPts val="0"/>
              </a:spcAft>
              <a:buNone/>
              <a:defRPr sz="1600" b="0" i="0" u="none" strike="noStrike" cap="none">
                <a:solidFill>
                  <a:srgbClr val="B1B3B3"/>
                </a:solidFill>
                <a:latin typeface="Arial"/>
                <a:ea typeface="Arial"/>
                <a:cs typeface="Arial"/>
                <a:sym typeface="Arial"/>
              </a:defRPr>
            </a:lvl8pPr>
            <a:lvl9pPr marL="0" marR="0" lvl="8" indent="0" algn="r" rtl="0">
              <a:spcBef>
                <a:spcPts val="0"/>
              </a:spcBef>
              <a:spcAft>
                <a:spcPts val="0"/>
              </a:spcAft>
              <a:buNone/>
              <a:defRPr sz="1600" b="0" i="0" u="none" strike="noStrike" cap="none">
                <a:solidFill>
                  <a:srgbClr val="B1B3B3"/>
                </a:solidFill>
                <a:latin typeface="Arial"/>
                <a:ea typeface="Arial"/>
                <a:cs typeface="Arial"/>
                <a:sym typeface="Arial"/>
              </a:defRPr>
            </a:lvl9pPr>
          </a:lstStyle>
          <a:p>
            <a:fld id="{00000000-1234-1234-1234-123412341234}" type="slidenum">
              <a:rPr lang="et" smtClean="0"/>
              <a:pPr/>
              <a:t>‹#›</a:t>
            </a:fld>
            <a:endParaRPr lang="et"/>
          </a:p>
        </p:txBody>
      </p:sp>
    </p:spTree>
    <p:extLst>
      <p:ext uri="{BB962C8B-B14F-4D97-AF65-F5344CB8AC3E}">
        <p14:creationId xmlns:p14="http://schemas.microsoft.com/office/powerpoint/2010/main" val="1758452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UT19_Sectionhead" type="title">
  <p:cSld name="UT19_Sectionhead">
    <p:spTree>
      <p:nvGrpSpPr>
        <p:cNvPr id="1" name="Shape 126"/>
        <p:cNvGrpSpPr/>
        <p:nvPr/>
      </p:nvGrpSpPr>
      <p:grpSpPr>
        <a:xfrm>
          <a:off x="0" y="0"/>
          <a:ext cx="0" cy="0"/>
          <a:chOff x="0" y="0"/>
          <a:chExt cx="0" cy="0"/>
        </a:xfrm>
      </p:grpSpPr>
      <p:sp>
        <p:nvSpPr>
          <p:cNvPr id="127" name="Google Shape;127;p29"/>
          <p:cNvSpPr txBox="1">
            <a:spLocks noGrp="1"/>
          </p:cNvSpPr>
          <p:nvPr>
            <p:ph type="ctrTitle"/>
          </p:nvPr>
        </p:nvSpPr>
        <p:spPr>
          <a:xfrm>
            <a:off x="4038599" y="847725"/>
            <a:ext cx="7544000" cy="287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SzPts val="1100"/>
              <a:buNone/>
              <a:defRPr sz="6000"/>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128" name="Google Shape;128;p29"/>
          <p:cNvSpPr txBox="1">
            <a:spLocks noGrp="1"/>
          </p:cNvSpPr>
          <p:nvPr>
            <p:ph type="subTitle" idx="1"/>
          </p:nvPr>
        </p:nvSpPr>
        <p:spPr>
          <a:xfrm>
            <a:off x="4038599" y="3810000"/>
            <a:ext cx="7544000" cy="23624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1067"/>
              </a:spcBef>
              <a:spcAft>
                <a:spcPts val="0"/>
              </a:spcAft>
              <a:buClr>
                <a:schemeClr val="dk1"/>
              </a:buClr>
              <a:buSzPts val="1800"/>
              <a:buNone/>
              <a:defRPr sz="2400"/>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pic>
        <p:nvPicPr>
          <p:cNvPr id="129" name="Google Shape;129;p29">
            <a:hlinkClick r:id="rId2"/>
          </p:cNvPr>
          <p:cNvPicPr preferRelativeResize="0"/>
          <p:nvPr/>
        </p:nvPicPr>
        <p:blipFill rotWithShape="1">
          <a:blip r:embed="rId3">
            <a:alphaModFix/>
          </a:blip>
          <a:srcRect/>
          <a:stretch/>
        </p:blipFill>
        <p:spPr>
          <a:xfrm>
            <a:off x="432001" y="360001"/>
            <a:ext cx="3238500" cy="571500"/>
          </a:xfrm>
          <a:prstGeom prst="rect">
            <a:avLst/>
          </a:prstGeom>
          <a:noFill/>
          <a:ln>
            <a:noFill/>
          </a:ln>
        </p:spPr>
      </p:pic>
      <p:sp>
        <p:nvSpPr>
          <p:cNvPr id="130" name="Google Shape;130;p29"/>
          <p:cNvSpPr txBox="1">
            <a:spLocks noGrp="1"/>
          </p:cNvSpPr>
          <p:nvPr>
            <p:ph type="sldNum" idx="12"/>
          </p:nvPr>
        </p:nvSpPr>
        <p:spPr>
          <a:xfrm>
            <a:off x="10210800" y="6279423"/>
            <a:ext cx="1371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600" b="0" i="0" u="none" strike="noStrike" cap="none">
                <a:solidFill>
                  <a:srgbClr val="B1B3B3"/>
                </a:solidFill>
                <a:latin typeface="Arial"/>
                <a:ea typeface="Arial"/>
                <a:cs typeface="Arial"/>
                <a:sym typeface="Arial"/>
              </a:defRPr>
            </a:lvl1pPr>
            <a:lvl2pPr marL="0" marR="0" lvl="1" indent="0" algn="r" rtl="0">
              <a:spcBef>
                <a:spcPts val="0"/>
              </a:spcBef>
              <a:spcAft>
                <a:spcPts val="0"/>
              </a:spcAft>
              <a:buNone/>
              <a:defRPr sz="1600" b="0" i="0" u="none" strike="noStrike" cap="none">
                <a:solidFill>
                  <a:srgbClr val="B1B3B3"/>
                </a:solidFill>
                <a:latin typeface="Arial"/>
                <a:ea typeface="Arial"/>
                <a:cs typeface="Arial"/>
                <a:sym typeface="Arial"/>
              </a:defRPr>
            </a:lvl2pPr>
            <a:lvl3pPr marL="0" marR="0" lvl="2" indent="0" algn="r" rtl="0">
              <a:spcBef>
                <a:spcPts val="0"/>
              </a:spcBef>
              <a:spcAft>
                <a:spcPts val="0"/>
              </a:spcAft>
              <a:buNone/>
              <a:defRPr sz="1600" b="0" i="0" u="none" strike="noStrike" cap="none">
                <a:solidFill>
                  <a:srgbClr val="B1B3B3"/>
                </a:solidFill>
                <a:latin typeface="Arial"/>
                <a:ea typeface="Arial"/>
                <a:cs typeface="Arial"/>
                <a:sym typeface="Arial"/>
              </a:defRPr>
            </a:lvl3pPr>
            <a:lvl4pPr marL="0" marR="0" lvl="3" indent="0" algn="r" rtl="0">
              <a:spcBef>
                <a:spcPts val="0"/>
              </a:spcBef>
              <a:spcAft>
                <a:spcPts val="0"/>
              </a:spcAft>
              <a:buNone/>
              <a:defRPr sz="1600" b="0" i="0" u="none" strike="noStrike" cap="none">
                <a:solidFill>
                  <a:srgbClr val="B1B3B3"/>
                </a:solidFill>
                <a:latin typeface="Arial"/>
                <a:ea typeface="Arial"/>
                <a:cs typeface="Arial"/>
                <a:sym typeface="Arial"/>
              </a:defRPr>
            </a:lvl4pPr>
            <a:lvl5pPr marL="0" marR="0" lvl="4" indent="0" algn="r" rtl="0">
              <a:spcBef>
                <a:spcPts val="0"/>
              </a:spcBef>
              <a:spcAft>
                <a:spcPts val="0"/>
              </a:spcAft>
              <a:buNone/>
              <a:defRPr sz="1600" b="0" i="0" u="none" strike="noStrike" cap="none">
                <a:solidFill>
                  <a:srgbClr val="B1B3B3"/>
                </a:solidFill>
                <a:latin typeface="Arial"/>
                <a:ea typeface="Arial"/>
                <a:cs typeface="Arial"/>
                <a:sym typeface="Arial"/>
              </a:defRPr>
            </a:lvl5pPr>
            <a:lvl6pPr marL="0" marR="0" lvl="5" indent="0" algn="r" rtl="0">
              <a:spcBef>
                <a:spcPts val="0"/>
              </a:spcBef>
              <a:spcAft>
                <a:spcPts val="0"/>
              </a:spcAft>
              <a:buNone/>
              <a:defRPr sz="1600" b="0" i="0" u="none" strike="noStrike" cap="none">
                <a:solidFill>
                  <a:srgbClr val="B1B3B3"/>
                </a:solidFill>
                <a:latin typeface="Arial"/>
                <a:ea typeface="Arial"/>
                <a:cs typeface="Arial"/>
                <a:sym typeface="Arial"/>
              </a:defRPr>
            </a:lvl6pPr>
            <a:lvl7pPr marL="0" marR="0" lvl="6" indent="0" algn="r" rtl="0">
              <a:spcBef>
                <a:spcPts val="0"/>
              </a:spcBef>
              <a:spcAft>
                <a:spcPts val="0"/>
              </a:spcAft>
              <a:buNone/>
              <a:defRPr sz="1600" b="0" i="0" u="none" strike="noStrike" cap="none">
                <a:solidFill>
                  <a:srgbClr val="B1B3B3"/>
                </a:solidFill>
                <a:latin typeface="Arial"/>
                <a:ea typeface="Arial"/>
                <a:cs typeface="Arial"/>
                <a:sym typeface="Arial"/>
              </a:defRPr>
            </a:lvl7pPr>
            <a:lvl8pPr marL="0" marR="0" lvl="7" indent="0" algn="r" rtl="0">
              <a:spcBef>
                <a:spcPts val="0"/>
              </a:spcBef>
              <a:spcAft>
                <a:spcPts val="0"/>
              </a:spcAft>
              <a:buNone/>
              <a:defRPr sz="1600" b="0" i="0" u="none" strike="noStrike" cap="none">
                <a:solidFill>
                  <a:srgbClr val="B1B3B3"/>
                </a:solidFill>
                <a:latin typeface="Arial"/>
                <a:ea typeface="Arial"/>
                <a:cs typeface="Arial"/>
                <a:sym typeface="Arial"/>
              </a:defRPr>
            </a:lvl8pPr>
            <a:lvl9pPr marL="0" marR="0" lvl="8" indent="0" algn="r" rtl="0">
              <a:spcBef>
                <a:spcPts val="0"/>
              </a:spcBef>
              <a:spcAft>
                <a:spcPts val="0"/>
              </a:spcAft>
              <a:buNone/>
              <a:defRPr sz="1600" b="0" i="0" u="none" strike="noStrike" cap="none">
                <a:solidFill>
                  <a:srgbClr val="B1B3B3"/>
                </a:solidFill>
                <a:latin typeface="Arial"/>
                <a:ea typeface="Arial"/>
                <a:cs typeface="Arial"/>
                <a:sym typeface="Arial"/>
              </a:defRPr>
            </a:lvl9pPr>
          </a:lstStyle>
          <a:p>
            <a:fld id="{00000000-1234-1234-1234-123412341234}" type="slidenum">
              <a:rPr lang="et" smtClean="0"/>
              <a:pPr/>
              <a:t>‹#›</a:t>
            </a:fld>
            <a:endParaRPr lang="et"/>
          </a:p>
        </p:txBody>
      </p:sp>
    </p:spTree>
    <p:extLst>
      <p:ext uri="{BB962C8B-B14F-4D97-AF65-F5344CB8AC3E}">
        <p14:creationId xmlns:p14="http://schemas.microsoft.com/office/powerpoint/2010/main" val="3213446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UT19_Image, Title and Content">
  <p:cSld name="UT19_Image, Title and Content">
    <p:spTree>
      <p:nvGrpSpPr>
        <p:cNvPr id="1" name="Shape 131"/>
        <p:cNvGrpSpPr/>
        <p:nvPr/>
      </p:nvGrpSpPr>
      <p:grpSpPr>
        <a:xfrm>
          <a:off x="0" y="0"/>
          <a:ext cx="0" cy="0"/>
          <a:chOff x="0" y="0"/>
          <a:chExt cx="0" cy="0"/>
        </a:xfrm>
      </p:grpSpPr>
      <p:sp>
        <p:nvSpPr>
          <p:cNvPr id="132" name="Google Shape;132;p30"/>
          <p:cNvSpPr txBox="1">
            <a:spLocks noGrp="1"/>
          </p:cNvSpPr>
          <p:nvPr>
            <p:ph type="title"/>
          </p:nvPr>
        </p:nvSpPr>
        <p:spPr>
          <a:xfrm>
            <a:off x="4038600" y="365125"/>
            <a:ext cx="75440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1100"/>
              <a:buNone/>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133" name="Google Shape;133;p30"/>
          <p:cNvSpPr txBox="1">
            <a:spLocks noGrp="1"/>
          </p:cNvSpPr>
          <p:nvPr>
            <p:ph type="body" idx="1"/>
          </p:nvPr>
        </p:nvSpPr>
        <p:spPr>
          <a:xfrm>
            <a:off x="4038600" y="1828800"/>
            <a:ext cx="7544000" cy="43436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dk1"/>
              </a:buClr>
              <a:buSzPts val="2100"/>
              <a:buNone/>
              <a:defRPr>
                <a:solidFill>
                  <a:schemeClr val="dk1"/>
                </a:solidFill>
              </a:defRPr>
            </a:lvl1pPr>
            <a:lvl2pPr marL="1219170" lvl="1" indent="-304792" algn="l" rtl="0">
              <a:lnSpc>
                <a:spcPct val="90000"/>
              </a:lnSpc>
              <a:spcBef>
                <a:spcPts val="533"/>
              </a:spcBef>
              <a:spcAft>
                <a:spcPts val="0"/>
              </a:spcAft>
              <a:buClr>
                <a:schemeClr val="dk1"/>
              </a:buClr>
              <a:buSzPts val="1800"/>
              <a:buNone/>
              <a:defRPr>
                <a:solidFill>
                  <a:schemeClr val="dk1"/>
                </a:solidFill>
              </a:defRPr>
            </a:lvl2pPr>
            <a:lvl3pPr marL="1828754" lvl="2" indent="-304792" algn="l" rtl="0">
              <a:lnSpc>
                <a:spcPct val="90000"/>
              </a:lnSpc>
              <a:spcBef>
                <a:spcPts val="533"/>
              </a:spcBef>
              <a:spcAft>
                <a:spcPts val="0"/>
              </a:spcAft>
              <a:buClr>
                <a:schemeClr val="dk1"/>
              </a:buClr>
              <a:buSzPts val="1500"/>
              <a:buNone/>
              <a:defRPr>
                <a:solidFill>
                  <a:schemeClr val="dk1"/>
                </a:solidFill>
              </a:defRPr>
            </a:lvl3pPr>
            <a:lvl4pPr marL="2438339" lvl="3" indent="-304792" algn="l" rtl="0">
              <a:lnSpc>
                <a:spcPct val="90000"/>
              </a:lnSpc>
              <a:spcBef>
                <a:spcPts val="533"/>
              </a:spcBef>
              <a:spcAft>
                <a:spcPts val="0"/>
              </a:spcAft>
              <a:buClr>
                <a:schemeClr val="dk1"/>
              </a:buClr>
              <a:buSzPts val="1400"/>
              <a:buNone/>
              <a:defRPr>
                <a:solidFill>
                  <a:schemeClr val="dk1"/>
                </a:solidFill>
              </a:defRPr>
            </a:lvl4pPr>
            <a:lvl5pPr marL="3047924" lvl="4" indent="-304792" algn="l" rtl="0">
              <a:lnSpc>
                <a:spcPct val="90000"/>
              </a:lnSpc>
              <a:spcBef>
                <a:spcPts val="533"/>
              </a:spcBef>
              <a:spcAft>
                <a:spcPts val="0"/>
              </a:spcAft>
              <a:buClr>
                <a:schemeClr val="dk1"/>
              </a:buClr>
              <a:buSzPts val="1400"/>
              <a:buNone/>
              <a:defRPr>
                <a:solidFill>
                  <a:schemeClr val="dk1"/>
                </a:solidFil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34" name="Google Shape;134;p30"/>
          <p:cNvSpPr>
            <a:spLocks noGrp="1"/>
          </p:cNvSpPr>
          <p:nvPr>
            <p:ph type="pic" idx="2"/>
          </p:nvPr>
        </p:nvSpPr>
        <p:spPr>
          <a:xfrm>
            <a:off x="0" y="0"/>
            <a:ext cx="3810000" cy="6858000"/>
          </a:xfrm>
          <a:prstGeom prst="rect">
            <a:avLst/>
          </a:prstGeom>
          <a:noFill/>
          <a:ln>
            <a:noFill/>
          </a:ln>
        </p:spPr>
      </p:sp>
      <p:sp>
        <p:nvSpPr>
          <p:cNvPr id="135" name="Google Shape;135;p30"/>
          <p:cNvSpPr txBox="1">
            <a:spLocks noGrp="1"/>
          </p:cNvSpPr>
          <p:nvPr>
            <p:ph type="sldNum" idx="12"/>
          </p:nvPr>
        </p:nvSpPr>
        <p:spPr>
          <a:xfrm>
            <a:off x="10210800" y="6279423"/>
            <a:ext cx="1371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600">
                <a:solidFill>
                  <a:srgbClr val="B1B3B3"/>
                </a:solidFill>
                <a:latin typeface="Arial"/>
                <a:ea typeface="Arial"/>
                <a:cs typeface="Arial"/>
                <a:sym typeface="Arial"/>
              </a:defRPr>
            </a:lvl1pPr>
            <a:lvl2pPr marL="0" marR="0" lvl="1" indent="0" algn="r" rtl="0">
              <a:spcBef>
                <a:spcPts val="0"/>
              </a:spcBef>
              <a:spcAft>
                <a:spcPts val="0"/>
              </a:spcAft>
              <a:buNone/>
              <a:defRPr sz="1600">
                <a:solidFill>
                  <a:srgbClr val="B1B3B3"/>
                </a:solidFill>
                <a:latin typeface="Arial"/>
                <a:ea typeface="Arial"/>
                <a:cs typeface="Arial"/>
                <a:sym typeface="Arial"/>
              </a:defRPr>
            </a:lvl2pPr>
            <a:lvl3pPr marL="0" marR="0" lvl="2" indent="0" algn="r" rtl="0">
              <a:spcBef>
                <a:spcPts val="0"/>
              </a:spcBef>
              <a:spcAft>
                <a:spcPts val="0"/>
              </a:spcAft>
              <a:buNone/>
              <a:defRPr sz="1600">
                <a:solidFill>
                  <a:srgbClr val="B1B3B3"/>
                </a:solidFill>
                <a:latin typeface="Arial"/>
                <a:ea typeface="Arial"/>
                <a:cs typeface="Arial"/>
                <a:sym typeface="Arial"/>
              </a:defRPr>
            </a:lvl3pPr>
            <a:lvl4pPr marL="0" marR="0" lvl="3" indent="0" algn="r" rtl="0">
              <a:spcBef>
                <a:spcPts val="0"/>
              </a:spcBef>
              <a:spcAft>
                <a:spcPts val="0"/>
              </a:spcAft>
              <a:buNone/>
              <a:defRPr sz="1600">
                <a:solidFill>
                  <a:srgbClr val="B1B3B3"/>
                </a:solidFill>
                <a:latin typeface="Arial"/>
                <a:ea typeface="Arial"/>
                <a:cs typeface="Arial"/>
                <a:sym typeface="Arial"/>
              </a:defRPr>
            </a:lvl4pPr>
            <a:lvl5pPr marL="0" marR="0" lvl="4" indent="0" algn="r" rtl="0">
              <a:spcBef>
                <a:spcPts val="0"/>
              </a:spcBef>
              <a:spcAft>
                <a:spcPts val="0"/>
              </a:spcAft>
              <a:buNone/>
              <a:defRPr sz="1600">
                <a:solidFill>
                  <a:srgbClr val="B1B3B3"/>
                </a:solidFill>
                <a:latin typeface="Arial"/>
                <a:ea typeface="Arial"/>
                <a:cs typeface="Arial"/>
                <a:sym typeface="Arial"/>
              </a:defRPr>
            </a:lvl5pPr>
            <a:lvl6pPr marL="0" marR="0" lvl="5" indent="0" algn="r" rtl="0">
              <a:spcBef>
                <a:spcPts val="0"/>
              </a:spcBef>
              <a:spcAft>
                <a:spcPts val="0"/>
              </a:spcAft>
              <a:buNone/>
              <a:defRPr sz="1600">
                <a:solidFill>
                  <a:srgbClr val="B1B3B3"/>
                </a:solidFill>
                <a:latin typeface="Arial"/>
                <a:ea typeface="Arial"/>
                <a:cs typeface="Arial"/>
                <a:sym typeface="Arial"/>
              </a:defRPr>
            </a:lvl6pPr>
            <a:lvl7pPr marL="0" marR="0" lvl="6" indent="0" algn="r" rtl="0">
              <a:spcBef>
                <a:spcPts val="0"/>
              </a:spcBef>
              <a:spcAft>
                <a:spcPts val="0"/>
              </a:spcAft>
              <a:buNone/>
              <a:defRPr sz="1600">
                <a:solidFill>
                  <a:srgbClr val="B1B3B3"/>
                </a:solidFill>
                <a:latin typeface="Arial"/>
                <a:ea typeface="Arial"/>
                <a:cs typeface="Arial"/>
                <a:sym typeface="Arial"/>
              </a:defRPr>
            </a:lvl7pPr>
            <a:lvl8pPr marL="0" marR="0" lvl="7" indent="0" algn="r" rtl="0">
              <a:spcBef>
                <a:spcPts val="0"/>
              </a:spcBef>
              <a:spcAft>
                <a:spcPts val="0"/>
              </a:spcAft>
              <a:buNone/>
              <a:defRPr sz="1600">
                <a:solidFill>
                  <a:srgbClr val="B1B3B3"/>
                </a:solidFill>
                <a:latin typeface="Arial"/>
                <a:ea typeface="Arial"/>
                <a:cs typeface="Arial"/>
                <a:sym typeface="Arial"/>
              </a:defRPr>
            </a:lvl8pPr>
            <a:lvl9pPr marL="0" marR="0" lvl="8" indent="0" algn="r" rtl="0">
              <a:spcBef>
                <a:spcPts val="0"/>
              </a:spcBef>
              <a:spcAft>
                <a:spcPts val="0"/>
              </a:spcAft>
              <a:buNone/>
              <a:defRPr sz="1600">
                <a:solidFill>
                  <a:srgbClr val="B1B3B3"/>
                </a:solidFill>
                <a:latin typeface="Arial"/>
                <a:ea typeface="Arial"/>
                <a:cs typeface="Arial"/>
                <a:sym typeface="Arial"/>
              </a:defRPr>
            </a:lvl9pPr>
          </a:lstStyle>
          <a:p>
            <a:fld id="{00000000-1234-1234-1234-123412341234}" type="slidenum">
              <a:rPr lang="et" smtClean="0"/>
              <a:pPr/>
              <a:t>‹#›</a:t>
            </a:fld>
            <a:endParaRPr lang="et"/>
          </a:p>
        </p:txBody>
      </p:sp>
    </p:spTree>
    <p:extLst>
      <p:ext uri="{BB962C8B-B14F-4D97-AF65-F5344CB8AC3E}">
        <p14:creationId xmlns:p14="http://schemas.microsoft.com/office/powerpoint/2010/main" val="657355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UT19_Sectionhead Blue">
  <p:cSld name="UT19_Sectionhead Blue">
    <p:bg>
      <p:bgPr>
        <a:solidFill>
          <a:schemeClr val="dk1"/>
        </a:solidFill>
        <a:effectLst/>
      </p:bgPr>
    </p:bg>
    <p:spTree>
      <p:nvGrpSpPr>
        <p:cNvPr id="1" name="Shape 136"/>
        <p:cNvGrpSpPr/>
        <p:nvPr/>
      </p:nvGrpSpPr>
      <p:grpSpPr>
        <a:xfrm>
          <a:off x="0" y="0"/>
          <a:ext cx="0" cy="0"/>
          <a:chOff x="0" y="0"/>
          <a:chExt cx="0" cy="0"/>
        </a:xfrm>
      </p:grpSpPr>
      <p:sp>
        <p:nvSpPr>
          <p:cNvPr id="137" name="Google Shape;137;p31"/>
          <p:cNvSpPr txBox="1">
            <a:spLocks noGrp="1"/>
          </p:cNvSpPr>
          <p:nvPr>
            <p:ph type="ctrTitle"/>
          </p:nvPr>
        </p:nvSpPr>
        <p:spPr>
          <a:xfrm>
            <a:off x="4039200" y="847725"/>
            <a:ext cx="7480000" cy="287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SzPts val="1100"/>
              <a:buNone/>
              <a:defRPr sz="6000">
                <a:solidFill>
                  <a:schemeClr val="lt1"/>
                </a:solidFill>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138" name="Google Shape;138;p31"/>
          <p:cNvSpPr txBox="1">
            <a:spLocks noGrp="1"/>
          </p:cNvSpPr>
          <p:nvPr>
            <p:ph type="subTitle" idx="1"/>
          </p:nvPr>
        </p:nvSpPr>
        <p:spPr>
          <a:xfrm>
            <a:off x="4039200" y="3810000"/>
            <a:ext cx="7480000" cy="23624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1067"/>
              </a:spcBef>
              <a:spcAft>
                <a:spcPts val="0"/>
              </a:spcAft>
              <a:buClr>
                <a:schemeClr val="lt2"/>
              </a:buClr>
              <a:buSzPts val="1800"/>
              <a:buNone/>
              <a:defRPr sz="2400">
                <a:solidFill>
                  <a:schemeClr val="lt2"/>
                </a:solidFill>
              </a:defRPr>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pic>
        <p:nvPicPr>
          <p:cNvPr id="139" name="Google Shape;139;p31">
            <a:hlinkClick r:id="rId2"/>
          </p:cNvPr>
          <p:cNvPicPr preferRelativeResize="0"/>
          <p:nvPr/>
        </p:nvPicPr>
        <p:blipFill rotWithShape="1">
          <a:blip r:embed="rId3">
            <a:alphaModFix/>
          </a:blip>
          <a:srcRect/>
          <a:stretch/>
        </p:blipFill>
        <p:spPr>
          <a:xfrm>
            <a:off x="432001" y="360001"/>
            <a:ext cx="3238500" cy="571500"/>
          </a:xfrm>
          <a:prstGeom prst="rect">
            <a:avLst/>
          </a:prstGeom>
          <a:noFill/>
          <a:ln>
            <a:noFill/>
          </a:ln>
        </p:spPr>
      </p:pic>
      <p:sp>
        <p:nvSpPr>
          <p:cNvPr id="140" name="Google Shape;140;p31"/>
          <p:cNvSpPr txBox="1">
            <a:spLocks noGrp="1"/>
          </p:cNvSpPr>
          <p:nvPr>
            <p:ph type="sldNum" idx="12"/>
          </p:nvPr>
        </p:nvSpPr>
        <p:spPr>
          <a:xfrm>
            <a:off x="10210800" y="6279423"/>
            <a:ext cx="1371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600">
                <a:solidFill>
                  <a:srgbClr val="B1B3B3"/>
                </a:solidFill>
                <a:latin typeface="Arial"/>
                <a:ea typeface="Arial"/>
                <a:cs typeface="Arial"/>
                <a:sym typeface="Arial"/>
              </a:defRPr>
            </a:lvl1pPr>
            <a:lvl2pPr marL="0" marR="0" lvl="1" indent="0" algn="r" rtl="0">
              <a:spcBef>
                <a:spcPts val="0"/>
              </a:spcBef>
              <a:spcAft>
                <a:spcPts val="0"/>
              </a:spcAft>
              <a:buNone/>
              <a:defRPr sz="1600">
                <a:solidFill>
                  <a:srgbClr val="B1B3B3"/>
                </a:solidFill>
                <a:latin typeface="Arial"/>
                <a:ea typeface="Arial"/>
                <a:cs typeface="Arial"/>
                <a:sym typeface="Arial"/>
              </a:defRPr>
            </a:lvl2pPr>
            <a:lvl3pPr marL="0" marR="0" lvl="2" indent="0" algn="r" rtl="0">
              <a:spcBef>
                <a:spcPts val="0"/>
              </a:spcBef>
              <a:spcAft>
                <a:spcPts val="0"/>
              </a:spcAft>
              <a:buNone/>
              <a:defRPr sz="1600">
                <a:solidFill>
                  <a:srgbClr val="B1B3B3"/>
                </a:solidFill>
                <a:latin typeface="Arial"/>
                <a:ea typeface="Arial"/>
                <a:cs typeface="Arial"/>
                <a:sym typeface="Arial"/>
              </a:defRPr>
            </a:lvl3pPr>
            <a:lvl4pPr marL="0" marR="0" lvl="3" indent="0" algn="r" rtl="0">
              <a:spcBef>
                <a:spcPts val="0"/>
              </a:spcBef>
              <a:spcAft>
                <a:spcPts val="0"/>
              </a:spcAft>
              <a:buNone/>
              <a:defRPr sz="1600">
                <a:solidFill>
                  <a:srgbClr val="B1B3B3"/>
                </a:solidFill>
                <a:latin typeface="Arial"/>
                <a:ea typeface="Arial"/>
                <a:cs typeface="Arial"/>
                <a:sym typeface="Arial"/>
              </a:defRPr>
            </a:lvl4pPr>
            <a:lvl5pPr marL="0" marR="0" lvl="4" indent="0" algn="r" rtl="0">
              <a:spcBef>
                <a:spcPts val="0"/>
              </a:spcBef>
              <a:spcAft>
                <a:spcPts val="0"/>
              </a:spcAft>
              <a:buNone/>
              <a:defRPr sz="1600">
                <a:solidFill>
                  <a:srgbClr val="B1B3B3"/>
                </a:solidFill>
                <a:latin typeface="Arial"/>
                <a:ea typeface="Arial"/>
                <a:cs typeface="Arial"/>
                <a:sym typeface="Arial"/>
              </a:defRPr>
            </a:lvl5pPr>
            <a:lvl6pPr marL="0" marR="0" lvl="5" indent="0" algn="r" rtl="0">
              <a:spcBef>
                <a:spcPts val="0"/>
              </a:spcBef>
              <a:spcAft>
                <a:spcPts val="0"/>
              </a:spcAft>
              <a:buNone/>
              <a:defRPr sz="1600">
                <a:solidFill>
                  <a:srgbClr val="B1B3B3"/>
                </a:solidFill>
                <a:latin typeface="Arial"/>
                <a:ea typeface="Arial"/>
                <a:cs typeface="Arial"/>
                <a:sym typeface="Arial"/>
              </a:defRPr>
            </a:lvl6pPr>
            <a:lvl7pPr marL="0" marR="0" lvl="6" indent="0" algn="r" rtl="0">
              <a:spcBef>
                <a:spcPts val="0"/>
              </a:spcBef>
              <a:spcAft>
                <a:spcPts val="0"/>
              </a:spcAft>
              <a:buNone/>
              <a:defRPr sz="1600">
                <a:solidFill>
                  <a:srgbClr val="B1B3B3"/>
                </a:solidFill>
                <a:latin typeface="Arial"/>
                <a:ea typeface="Arial"/>
                <a:cs typeface="Arial"/>
                <a:sym typeface="Arial"/>
              </a:defRPr>
            </a:lvl7pPr>
            <a:lvl8pPr marL="0" marR="0" lvl="7" indent="0" algn="r" rtl="0">
              <a:spcBef>
                <a:spcPts val="0"/>
              </a:spcBef>
              <a:spcAft>
                <a:spcPts val="0"/>
              </a:spcAft>
              <a:buNone/>
              <a:defRPr sz="1600">
                <a:solidFill>
                  <a:srgbClr val="B1B3B3"/>
                </a:solidFill>
                <a:latin typeface="Arial"/>
                <a:ea typeface="Arial"/>
                <a:cs typeface="Arial"/>
                <a:sym typeface="Arial"/>
              </a:defRPr>
            </a:lvl8pPr>
            <a:lvl9pPr marL="0" marR="0" lvl="8" indent="0" algn="r" rtl="0">
              <a:spcBef>
                <a:spcPts val="0"/>
              </a:spcBef>
              <a:spcAft>
                <a:spcPts val="0"/>
              </a:spcAft>
              <a:buNone/>
              <a:defRPr sz="1600">
                <a:solidFill>
                  <a:srgbClr val="B1B3B3"/>
                </a:solidFill>
                <a:latin typeface="Arial"/>
                <a:ea typeface="Arial"/>
                <a:cs typeface="Arial"/>
                <a:sym typeface="Arial"/>
              </a:defRPr>
            </a:lvl9pPr>
          </a:lstStyle>
          <a:p>
            <a:fld id="{00000000-1234-1234-1234-123412341234}" type="slidenum">
              <a:rPr lang="et" smtClean="0"/>
              <a:pPr/>
              <a:t>‹#›</a:t>
            </a:fld>
            <a:endParaRPr lang="et"/>
          </a:p>
        </p:txBody>
      </p:sp>
      <p:pic>
        <p:nvPicPr>
          <p:cNvPr id="141" name="Google Shape;141;p31"/>
          <p:cNvPicPr preferRelativeResize="0"/>
          <p:nvPr/>
        </p:nvPicPr>
        <p:blipFill rotWithShape="1">
          <a:blip r:embed="rId4">
            <a:alphaModFix/>
          </a:blip>
          <a:srcRect/>
          <a:stretch/>
        </p:blipFill>
        <p:spPr>
          <a:xfrm>
            <a:off x="9647" y="0"/>
            <a:ext cx="12192000" cy="6858000"/>
          </a:xfrm>
          <a:prstGeom prst="rect">
            <a:avLst/>
          </a:prstGeom>
          <a:noFill/>
          <a:ln>
            <a:noFill/>
          </a:ln>
        </p:spPr>
      </p:pic>
    </p:spTree>
    <p:extLst>
      <p:ext uri="{BB962C8B-B14F-4D97-AF65-F5344CB8AC3E}">
        <p14:creationId xmlns:p14="http://schemas.microsoft.com/office/powerpoint/2010/main" val="1378833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UT19_White_Logo on Image">
  <p:cSld name="UT19_White_Logo on Image">
    <p:spTree>
      <p:nvGrpSpPr>
        <p:cNvPr id="1" name="Shape 142"/>
        <p:cNvGrpSpPr/>
        <p:nvPr/>
      </p:nvGrpSpPr>
      <p:grpSpPr>
        <a:xfrm>
          <a:off x="0" y="0"/>
          <a:ext cx="0" cy="0"/>
          <a:chOff x="0" y="0"/>
          <a:chExt cx="0" cy="0"/>
        </a:xfrm>
      </p:grpSpPr>
      <p:sp>
        <p:nvSpPr>
          <p:cNvPr id="143" name="Google Shape;143;p32"/>
          <p:cNvSpPr>
            <a:spLocks noGrp="1"/>
          </p:cNvSpPr>
          <p:nvPr>
            <p:ph type="pic" idx="2"/>
          </p:nvPr>
        </p:nvSpPr>
        <p:spPr>
          <a:xfrm>
            <a:off x="0" y="0"/>
            <a:ext cx="12192000" cy="6858000"/>
          </a:xfrm>
          <a:prstGeom prst="rect">
            <a:avLst/>
          </a:prstGeom>
          <a:noFill/>
          <a:ln>
            <a:noFill/>
          </a:ln>
        </p:spPr>
      </p:sp>
      <p:pic>
        <p:nvPicPr>
          <p:cNvPr id="144" name="Google Shape;144;p32">
            <a:hlinkClick r:id="rId2"/>
          </p:cNvPr>
          <p:cNvPicPr preferRelativeResize="0"/>
          <p:nvPr/>
        </p:nvPicPr>
        <p:blipFill rotWithShape="1">
          <a:blip r:embed="rId3">
            <a:alphaModFix/>
          </a:blip>
          <a:srcRect/>
          <a:stretch/>
        </p:blipFill>
        <p:spPr>
          <a:xfrm>
            <a:off x="432001" y="360001"/>
            <a:ext cx="3238500" cy="571500"/>
          </a:xfrm>
          <a:prstGeom prst="rect">
            <a:avLst/>
          </a:prstGeom>
          <a:noFill/>
          <a:ln>
            <a:noFill/>
          </a:ln>
        </p:spPr>
      </p:pic>
      <p:sp>
        <p:nvSpPr>
          <p:cNvPr id="145" name="Google Shape;145;p32"/>
          <p:cNvSpPr txBox="1">
            <a:spLocks noGrp="1"/>
          </p:cNvSpPr>
          <p:nvPr>
            <p:ph type="sldNum" idx="12"/>
          </p:nvPr>
        </p:nvSpPr>
        <p:spPr>
          <a:xfrm>
            <a:off x="10210800" y="6279423"/>
            <a:ext cx="1371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600">
                <a:solidFill>
                  <a:srgbClr val="B1B3B3"/>
                </a:solidFill>
                <a:latin typeface="Arial"/>
                <a:ea typeface="Arial"/>
                <a:cs typeface="Arial"/>
                <a:sym typeface="Arial"/>
              </a:defRPr>
            </a:lvl1pPr>
            <a:lvl2pPr marL="0" marR="0" lvl="1" indent="0" algn="r" rtl="0">
              <a:spcBef>
                <a:spcPts val="0"/>
              </a:spcBef>
              <a:spcAft>
                <a:spcPts val="0"/>
              </a:spcAft>
              <a:buNone/>
              <a:defRPr sz="1600">
                <a:solidFill>
                  <a:srgbClr val="B1B3B3"/>
                </a:solidFill>
                <a:latin typeface="Arial"/>
                <a:ea typeface="Arial"/>
                <a:cs typeface="Arial"/>
                <a:sym typeface="Arial"/>
              </a:defRPr>
            </a:lvl2pPr>
            <a:lvl3pPr marL="0" marR="0" lvl="2" indent="0" algn="r" rtl="0">
              <a:spcBef>
                <a:spcPts val="0"/>
              </a:spcBef>
              <a:spcAft>
                <a:spcPts val="0"/>
              </a:spcAft>
              <a:buNone/>
              <a:defRPr sz="1600">
                <a:solidFill>
                  <a:srgbClr val="B1B3B3"/>
                </a:solidFill>
                <a:latin typeface="Arial"/>
                <a:ea typeface="Arial"/>
                <a:cs typeface="Arial"/>
                <a:sym typeface="Arial"/>
              </a:defRPr>
            </a:lvl3pPr>
            <a:lvl4pPr marL="0" marR="0" lvl="3" indent="0" algn="r" rtl="0">
              <a:spcBef>
                <a:spcPts val="0"/>
              </a:spcBef>
              <a:spcAft>
                <a:spcPts val="0"/>
              </a:spcAft>
              <a:buNone/>
              <a:defRPr sz="1600">
                <a:solidFill>
                  <a:srgbClr val="B1B3B3"/>
                </a:solidFill>
                <a:latin typeface="Arial"/>
                <a:ea typeface="Arial"/>
                <a:cs typeface="Arial"/>
                <a:sym typeface="Arial"/>
              </a:defRPr>
            </a:lvl4pPr>
            <a:lvl5pPr marL="0" marR="0" lvl="4" indent="0" algn="r" rtl="0">
              <a:spcBef>
                <a:spcPts val="0"/>
              </a:spcBef>
              <a:spcAft>
                <a:spcPts val="0"/>
              </a:spcAft>
              <a:buNone/>
              <a:defRPr sz="1600">
                <a:solidFill>
                  <a:srgbClr val="B1B3B3"/>
                </a:solidFill>
                <a:latin typeface="Arial"/>
                <a:ea typeface="Arial"/>
                <a:cs typeface="Arial"/>
                <a:sym typeface="Arial"/>
              </a:defRPr>
            </a:lvl5pPr>
            <a:lvl6pPr marL="0" marR="0" lvl="5" indent="0" algn="r" rtl="0">
              <a:spcBef>
                <a:spcPts val="0"/>
              </a:spcBef>
              <a:spcAft>
                <a:spcPts val="0"/>
              </a:spcAft>
              <a:buNone/>
              <a:defRPr sz="1600">
                <a:solidFill>
                  <a:srgbClr val="B1B3B3"/>
                </a:solidFill>
                <a:latin typeface="Arial"/>
                <a:ea typeface="Arial"/>
                <a:cs typeface="Arial"/>
                <a:sym typeface="Arial"/>
              </a:defRPr>
            </a:lvl6pPr>
            <a:lvl7pPr marL="0" marR="0" lvl="6" indent="0" algn="r" rtl="0">
              <a:spcBef>
                <a:spcPts val="0"/>
              </a:spcBef>
              <a:spcAft>
                <a:spcPts val="0"/>
              </a:spcAft>
              <a:buNone/>
              <a:defRPr sz="1600">
                <a:solidFill>
                  <a:srgbClr val="B1B3B3"/>
                </a:solidFill>
                <a:latin typeface="Arial"/>
                <a:ea typeface="Arial"/>
                <a:cs typeface="Arial"/>
                <a:sym typeface="Arial"/>
              </a:defRPr>
            </a:lvl7pPr>
            <a:lvl8pPr marL="0" marR="0" lvl="7" indent="0" algn="r" rtl="0">
              <a:spcBef>
                <a:spcPts val="0"/>
              </a:spcBef>
              <a:spcAft>
                <a:spcPts val="0"/>
              </a:spcAft>
              <a:buNone/>
              <a:defRPr sz="1600">
                <a:solidFill>
                  <a:srgbClr val="B1B3B3"/>
                </a:solidFill>
                <a:latin typeface="Arial"/>
                <a:ea typeface="Arial"/>
                <a:cs typeface="Arial"/>
                <a:sym typeface="Arial"/>
              </a:defRPr>
            </a:lvl8pPr>
            <a:lvl9pPr marL="0" marR="0" lvl="8" indent="0" algn="r" rtl="0">
              <a:spcBef>
                <a:spcPts val="0"/>
              </a:spcBef>
              <a:spcAft>
                <a:spcPts val="0"/>
              </a:spcAft>
              <a:buNone/>
              <a:defRPr sz="1600">
                <a:solidFill>
                  <a:srgbClr val="B1B3B3"/>
                </a:solidFill>
                <a:latin typeface="Arial"/>
                <a:ea typeface="Arial"/>
                <a:cs typeface="Arial"/>
                <a:sym typeface="Arial"/>
              </a:defRPr>
            </a:lvl9pPr>
          </a:lstStyle>
          <a:p>
            <a:fld id="{00000000-1234-1234-1234-123412341234}" type="slidenum">
              <a:rPr lang="et" smtClean="0"/>
              <a:pPr/>
              <a:t>‹#›</a:t>
            </a:fld>
            <a:endParaRPr lang="et"/>
          </a:p>
        </p:txBody>
      </p:sp>
    </p:spTree>
    <p:extLst>
      <p:ext uri="{BB962C8B-B14F-4D97-AF65-F5344CB8AC3E}">
        <p14:creationId xmlns:p14="http://schemas.microsoft.com/office/powerpoint/2010/main" val="150397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UT19_White_Logo on Media">
  <p:cSld name="1_UT19_White_Logo on Media">
    <p:spTree>
      <p:nvGrpSpPr>
        <p:cNvPr id="1" name="Shape 146"/>
        <p:cNvGrpSpPr/>
        <p:nvPr/>
      </p:nvGrpSpPr>
      <p:grpSpPr>
        <a:xfrm>
          <a:off x="0" y="0"/>
          <a:ext cx="0" cy="0"/>
          <a:chOff x="0" y="0"/>
          <a:chExt cx="0" cy="0"/>
        </a:xfrm>
      </p:grpSpPr>
      <p:sp>
        <p:nvSpPr>
          <p:cNvPr id="147" name="Google Shape;147;p33"/>
          <p:cNvSpPr>
            <a:spLocks noGrp="1"/>
          </p:cNvSpPr>
          <p:nvPr>
            <p:ph type="media" idx="2"/>
          </p:nvPr>
        </p:nvSpPr>
        <p:spPr>
          <a:xfrm>
            <a:off x="0" y="0"/>
            <a:ext cx="12192000"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pic>
        <p:nvPicPr>
          <p:cNvPr id="148" name="Google Shape;148;p33">
            <a:hlinkClick r:id="rId2"/>
          </p:cNvPr>
          <p:cNvPicPr preferRelativeResize="0"/>
          <p:nvPr/>
        </p:nvPicPr>
        <p:blipFill rotWithShape="1">
          <a:blip r:embed="rId3">
            <a:alphaModFix/>
          </a:blip>
          <a:srcRect/>
          <a:stretch/>
        </p:blipFill>
        <p:spPr>
          <a:xfrm>
            <a:off x="432001" y="360001"/>
            <a:ext cx="3238500" cy="571500"/>
          </a:xfrm>
          <a:prstGeom prst="rect">
            <a:avLst/>
          </a:prstGeom>
          <a:noFill/>
          <a:ln>
            <a:noFill/>
          </a:ln>
        </p:spPr>
      </p:pic>
      <p:sp>
        <p:nvSpPr>
          <p:cNvPr id="149" name="Google Shape;149;p33"/>
          <p:cNvSpPr txBox="1">
            <a:spLocks noGrp="1"/>
          </p:cNvSpPr>
          <p:nvPr>
            <p:ph type="sldNum" idx="12"/>
          </p:nvPr>
        </p:nvSpPr>
        <p:spPr>
          <a:xfrm>
            <a:off x="10210800" y="6279423"/>
            <a:ext cx="1371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600">
                <a:solidFill>
                  <a:srgbClr val="B1B3B3"/>
                </a:solidFill>
                <a:latin typeface="Arial"/>
                <a:ea typeface="Arial"/>
                <a:cs typeface="Arial"/>
                <a:sym typeface="Arial"/>
              </a:defRPr>
            </a:lvl1pPr>
            <a:lvl2pPr marL="0" marR="0" lvl="1" indent="0" algn="r" rtl="0">
              <a:spcBef>
                <a:spcPts val="0"/>
              </a:spcBef>
              <a:spcAft>
                <a:spcPts val="0"/>
              </a:spcAft>
              <a:buNone/>
              <a:defRPr sz="1600">
                <a:solidFill>
                  <a:srgbClr val="B1B3B3"/>
                </a:solidFill>
                <a:latin typeface="Arial"/>
                <a:ea typeface="Arial"/>
                <a:cs typeface="Arial"/>
                <a:sym typeface="Arial"/>
              </a:defRPr>
            </a:lvl2pPr>
            <a:lvl3pPr marL="0" marR="0" lvl="2" indent="0" algn="r" rtl="0">
              <a:spcBef>
                <a:spcPts val="0"/>
              </a:spcBef>
              <a:spcAft>
                <a:spcPts val="0"/>
              </a:spcAft>
              <a:buNone/>
              <a:defRPr sz="1600">
                <a:solidFill>
                  <a:srgbClr val="B1B3B3"/>
                </a:solidFill>
                <a:latin typeface="Arial"/>
                <a:ea typeface="Arial"/>
                <a:cs typeface="Arial"/>
                <a:sym typeface="Arial"/>
              </a:defRPr>
            </a:lvl3pPr>
            <a:lvl4pPr marL="0" marR="0" lvl="3" indent="0" algn="r" rtl="0">
              <a:spcBef>
                <a:spcPts val="0"/>
              </a:spcBef>
              <a:spcAft>
                <a:spcPts val="0"/>
              </a:spcAft>
              <a:buNone/>
              <a:defRPr sz="1600">
                <a:solidFill>
                  <a:srgbClr val="B1B3B3"/>
                </a:solidFill>
                <a:latin typeface="Arial"/>
                <a:ea typeface="Arial"/>
                <a:cs typeface="Arial"/>
                <a:sym typeface="Arial"/>
              </a:defRPr>
            </a:lvl4pPr>
            <a:lvl5pPr marL="0" marR="0" lvl="4" indent="0" algn="r" rtl="0">
              <a:spcBef>
                <a:spcPts val="0"/>
              </a:spcBef>
              <a:spcAft>
                <a:spcPts val="0"/>
              </a:spcAft>
              <a:buNone/>
              <a:defRPr sz="1600">
                <a:solidFill>
                  <a:srgbClr val="B1B3B3"/>
                </a:solidFill>
                <a:latin typeface="Arial"/>
                <a:ea typeface="Arial"/>
                <a:cs typeface="Arial"/>
                <a:sym typeface="Arial"/>
              </a:defRPr>
            </a:lvl5pPr>
            <a:lvl6pPr marL="0" marR="0" lvl="5" indent="0" algn="r" rtl="0">
              <a:spcBef>
                <a:spcPts val="0"/>
              </a:spcBef>
              <a:spcAft>
                <a:spcPts val="0"/>
              </a:spcAft>
              <a:buNone/>
              <a:defRPr sz="1600">
                <a:solidFill>
                  <a:srgbClr val="B1B3B3"/>
                </a:solidFill>
                <a:latin typeface="Arial"/>
                <a:ea typeface="Arial"/>
                <a:cs typeface="Arial"/>
                <a:sym typeface="Arial"/>
              </a:defRPr>
            </a:lvl6pPr>
            <a:lvl7pPr marL="0" marR="0" lvl="6" indent="0" algn="r" rtl="0">
              <a:spcBef>
                <a:spcPts val="0"/>
              </a:spcBef>
              <a:spcAft>
                <a:spcPts val="0"/>
              </a:spcAft>
              <a:buNone/>
              <a:defRPr sz="1600">
                <a:solidFill>
                  <a:srgbClr val="B1B3B3"/>
                </a:solidFill>
                <a:latin typeface="Arial"/>
                <a:ea typeface="Arial"/>
                <a:cs typeface="Arial"/>
                <a:sym typeface="Arial"/>
              </a:defRPr>
            </a:lvl7pPr>
            <a:lvl8pPr marL="0" marR="0" lvl="7" indent="0" algn="r" rtl="0">
              <a:spcBef>
                <a:spcPts val="0"/>
              </a:spcBef>
              <a:spcAft>
                <a:spcPts val="0"/>
              </a:spcAft>
              <a:buNone/>
              <a:defRPr sz="1600">
                <a:solidFill>
                  <a:srgbClr val="B1B3B3"/>
                </a:solidFill>
                <a:latin typeface="Arial"/>
                <a:ea typeface="Arial"/>
                <a:cs typeface="Arial"/>
                <a:sym typeface="Arial"/>
              </a:defRPr>
            </a:lvl8pPr>
            <a:lvl9pPr marL="0" marR="0" lvl="8" indent="0" algn="r" rtl="0">
              <a:spcBef>
                <a:spcPts val="0"/>
              </a:spcBef>
              <a:spcAft>
                <a:spcPts val="0"/>
              </a:spcAft>
              <a:buNone/>
              <a:defRPr sz="1600">
                <a:solidFill>
                  <a:srgbClr val="B1B3B3"/>
                </a:solidFill>
                <a:latin typeface="Arial"/>
                <a:ea typeface="Arial"/>
                <a:cs typeface="Arial"/>
                <a:sym typeface="Arial"/>
              </a:defRPr>
            </a:lvl9pPr>
          </a:lstStyle>
          <a:p>
            <a:fld id="{00000000-1234-1234-1234-123412341234}" type="slidenum">
              <a:rPr lang="et" smtClean="0"/>
              <a:pPr/>
              <a:t>‹#›</a:t>
            </a:fld>
            <a:endParaRPr lang="et"/>
          </a:p>
        </p:txBody>
      </p:sp>
    </p:spTree>
    <p:extLst>
      <p:ext uri="{BB962C8B-B14F-4D97-AF65-F5344CB8AC3E}">
        <p14:creationId xmlns:p14="http://schemas.microsoft.com/office/powerpoint/2010/main" val="3043134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UT19_Start_02">
  <p:cSld name="UT19_Start_02">
    <p:bg>
      <p:bgPr>
        <a:blipFill>
          <a:blip r:embed="rId2">
            <a:alphaModFix/>
          </a:blip>
          <a:stretch>
            <a:fillRect/>
          </a:stretch>
        </a:blipFill>
        <a:effectLst/>
      </p:bgPr>
    </p:bg>
    <p:spTree>
      <p:nvGrpSpPr>
        <p:cNvPr id="1" name="Shape 150"/>
        <p:cNvGrpSpPr/>
        <p:nvPr/>
      </p:nvGrpSpPr>
      <p:grpSpPr>
        <a:xfrm>
          <a:off x="0" y="0"/>
          <a:ext cx="0" cy="0"/>
          <a:chOff x="0" y="0"/>
          <a:chExt cx="0" cy="0"/>
        </a:xfrm>
      </p:grpSpPr>
      <p:pic>
        <p:nvPicPr>
          <p:cNvPr id="151" name="Google Shape;151;p34">
            <a:hlinkClick r:id="rId3"/>
          </p:cNvPr>
          <p:cNvPicPr preferRelativeResize="0"/>
          <p:nvPr/>
        </p:nvPicPr>
        <p:blipFill rotWithShape="1">
          <a:blip r:embed="rId4">
            <a:alphaModFix/>
          </a:blip>
          <a:srcRect/>
          <a:stretch/>
        </p:blipFill>
        <p:spPr>
          <a:xfrm>
            <a:off x="432001" y="360001"/>
            <a:ext cx="3238500" cy="571500"/>
          </a:xfrm>
          <a:prstGeom prst="rect">
            <a:avLst/>
          </a:prstGeom>
          <a:noFill/>
          <a:ln>
            <a:noFill/>
          </a:ln>
        </p:spPr>
      </p:pic>
      <p:sp>
        <p:nvSpPr>
          <p:cNvPr id="152" name="Google Shape;152;p34"/>
          <p:cNvSpPr txBox="1">
            <a:spLocks noGrp="1"/>
          </p:cNvSpPr>
          <p:nvPr>
            <p:ph type="ctrTitle"/>
          </p:nvPr>
        </p:nvSpPr>
        <p:spPr>
          <a:xfrm>
            <a:off x="6096000" y="763200"/>
            <a:ext cx="5486400" cy="2387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SzPts val="1100"/>
              <a:buNone/>
              <a:defRPr sz="6000"/>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153" name="Google Shape;153;p34"/>
          <p:cNvSpPr txBox="1">
            <a:spLocks noGrp="1"/>
          </p:cNvSpPr>
          <p:nvPr>
            <p:ph type="subTitle" idx="1"/>
          </p:nvPr>
        </p:nvSpPr>
        <p:spPr>
          <a:xfrm>
            <a:off x="6095999" y="3243600"/>
            <a:ext cx="5486400" cy="16556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1067"/>
              </a:spcBef>
              <a:spcAft>
                <a:spcPts val="0"/>
              </a:spcAft>
              <a:buClr>
                <a:schemeClr val="dk1"/>
              </a:buClr>
              <a:buSzPts val="1800"/>
              <a:buNone/>
              <a:defRPr sz="2400"/>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154" name="Google Shape;154;p34"/>
          <p:cNvSpPr txBox="1">
            <a:spLocks noGrp="1"/>
          </p:cNvSpPr>
          <p:nvPr>
            <p:ph type="dt" idx="10"/>
          </p:nvPr>
        </p:nvSpPr>
        <p:spPr>
          <a:xfrm>
            <a:off x="6108915" y="6279424"/>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600">
                <a:solidFill>
                  <a:schemeClr val="accen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5" name="Google Shape;155;p34"/>
          <p:cNvSpPr txBox="1">
            <a:spLocks noGrp="1"/>
          </p:cNvSpPr>
          <p:nvPr>
            <p:ph type="body" idx="2"/>
          </p:nvPr>
        </p:nvSpPr>
        <p:spPr>
          <a:xfrm>
            <a:off x="7727951" y="5029199"/>
            <a:ext cx="3854400" cy="3652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dk1"/>
              </a:buClr>
              <a:buSzPts val="1800"/>
              <a:buFont typeface="Arial Black"/>
              <a:buNone/>
              <a:defRPr sz="2400" b="0">
                <a:latin typeface="Arial Black"/>
                <a:ea typeface="Arial Black"/>
                <a:cs typeface="Arial Black"/>
                <a:sym typeface="Arial Black"/>
              </a:defRPr>
            </a:lvl1pPr>
            <a:lvl2pPr marL="1219170" lvl="1" indent="-304792" algn="l" rtl="0">
              <a:lnSpc>
                <a:spcPct val="90000"/>
              </a:lnSpc>
              <a:spcBef>
                <a:spcPts val="533"/>
              </a:spcBef>
              <a:spcAft>
                <a:spcPts val="0"/>
              </a:spcAft>
              <a:buClr>
                <a:schemeClr val="dk1"/>
              </a:buClr>
              <a:buSzPts val="1800"/>
              <a:buFont typeface="Arial"/>
              <a:buNone/>
              <a:defRPr>
                <a:latin typeface="Arial"/>
                <a:ea typeface="Arial"/>
                <a:cs typeface="Arial"/>
                <a:sym typeface="Arial"/>
              </a:defRPr>
            </a:lvl2pPr>
            <a:lvl3pPr marL="1828754" lvl="2" indent="-304792" algn="l" rtl="0">
              <a:lnSpc>
                <a:spcPct val="90000"/>
              </a:lnSpc>
              <a:spcBef>
                <a:spcPts val="533"/>
              </a:spcBef>
              <a:spcAft>
                <a:spcPts val="0"/>
              </a:spcAft>
              <a:buClr>
                <a:schemeClr val="dk1"/>
              </a:buClr>
              <a:buSzPts val="1500"/>
              <a:buFont typeface="Arial"/>
              <a:buNone/>
              <a:defRPr>
                <a:latin typeface="Arial"/>
                <a:ea typeface="Arial"/>
                <a:cs typeface="Arial"/>
                <a:sym typeface="Arial"/>
              </a:defRPr>
            </a:lvl3pPr>
            <a:lvl4pPr marL="2438339" lvl="3" indent="-304792" algn="l" rtl="0">
              <a:lnSpc>
                <a:spcPct val="90000"/>
              </a:lnSpc>
              <a:spcBef>
                <a:spcPts val="533"/>
              </a:spcBef>
              <a:spcAft>
                <a:spcPts val="0"/>
              </a:spcAft>
              <a:buClr>
                <a:schemeClr val="dk1"/>
              </a:buClr>
              <a:buSzPts val="1400"/>
              <a:buFont typeface="Arial"/>
              <a:buNone/>
              <a:defRPr>
                <a:latin typeface="Arial"/>
                <a:ea typeface="Arial"/>
                <a:cs typeface="Arial"/>
                <a:sym typeface="Arial"/>
              </a:defRPr>
            </a:lvl4pPr>
            <a:lvl5pPr marL="3047924" lvl="4" indent="-304792" algn="l" rtl="0">
              <a:lnSpc>
                <a:spcPct val="90000"/>
              </a:lnSpc>
              <a:spcBef>
                <a:spcPts val="533"/>
              </a:spcBef>
              <a:spcAft>
                <a:spcPts val="0"/>
              </a:spcAft>
              <a:buClr>
                <a:schemeClr val="dk1"/>
              </a:buClr>
              <a:buSzPts val="1400"/>
              <a:buFont typeface="Arial"/>
              <a:buNone/>
              <a:defRPr>
                <a:latin typeface="Arial"/>
                <a:ea typeface="Arial"/>
                <a:cs typeface="Arial"/>
                <a:sym typeface="Aria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56" name="Google Shape;156;p34"/>
          <p:cNvSpPr txBox="1">
            <a:spLocks noGrp="1"/>
          </p:cNvSpPr>
          <p:nvPr>
            <p:ph type="body" idx="3"/>
          </p:nvPr>
        </p:nvSpPr>
        <p:spPr>
          <a:xfrm>
            <a:off x="7727951" y="5507669"/>
            <a:ext cx="3854400" cy="6644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rgbClr val="B1B3B3"/>
              </a:buClr>
              <a:buSzPts val="1400"/>
              <a:buFont typeface="Arial"/>
              <a:buNone/>
              <a:defRPr sz="1867" b="0" cap="none">
                <a:solidFill>
                  <a:srgbClr val="B1B3B3"/>
                </a:solidFill>
                <a:latin typeface="Arial"/>
                <a:ea typeface="Arial"/>
                <a:cs typeface="Arial"/>
                <a:sym typeface="Arial"/>
              </a:defRPr>
            </a:lvl1pPr>
            <a:lvl2pPr marL="1219170" lvl="1" indent="-304792" algn="l" rtl="0">
              <a:lnSpc>
                <a:spcPct val="90000"/>
              </a:lnSpc>
              <a:spcBef>
                <a:spcPts val="533"/>
              </a:spcBef>
              <a:spcAft>
                <a:spcPts val="0"/>
              </a:spcAft>
              <a:buClr>
                <a:schemeClr val="dk1"/>
              </a:buClr>
              <a:buSzPts val="1800"/>
              <a:buFont typeface="Arial"/>
              <a:buNone/>
              <a:defRPr>
                <a:latin typeface="Arial"/>
                <a:ea typeface="Arial"/>
                <a:cs typeface="Arial"/>
                <a:sym typeface="Arial"/>
              </a:defRPr>
            </a:lvl2pPr>
            <a:lvl3pPr marL="1828754" lvl="2" indent="-304792" algn="l" rtl="0">
              <a:lnSpc>
                <a:spcPct val="90000"/>
              </a:lnSpc>
              <a:spcBef>
                <a:spcPts val="533"/>
              </a:spcBef>
              <a:spcAft>
                <a:spcPts val="0"/>
              </a:spcAft>
              <a:buClr>
                <a:schemeClr val="dk1"/>
              </a:buClr>
              <a:buSzPts val="1500"/>
              <a:buFont typeface="Arial"/>
              <a:buNone/>
              <a:defRPr>
                <a:latin typeface="Arial"/>
                <a:ea typeface="Arial"/>
                <a:cs typeface="Arial"/>
                <a:sym typeface="Arial"/>
              </a:defRPr>
            </a:lvl3pPr>
            <a:lvl4pPr marL="2438339" lvl="3" indent="-304792" algn="l" rtl="0">
              <a:lnSpc>
                <a:spcPct val="90000"/>
              </a:lnSpc>
              <a:spcBef>
                <a:spcPts val="533"/>
              </a:spcBef>
              <a:spcAft>
                <a:spcPts val="0"/>
              </a:spcAft>
              <a:buClr>
                <a:schemeClr val="dk1"/>
              </a:buClr>
              <a:buSzPts val="1400"/>
              <a:buFont typeface="Arial"/>
              <a:buNone/>
              <a:defRPr>
                <a:latin typeface="Arial"/>
                <a:ea typeface="Arial"/>
                <a:cs typeface="Arial"/>
                <a:sym typeface="Arial"/>
              </a:defRPr>
            </a:lvl4pPr>
            <a:lvl5pPr marL="3047924" lvl="4" indent="-304792" algn="l" rtl="0">
              <a:lnSpc>
                <a:spcPct val="90000"/>
              </a:lnSpc>
              <a:spcBef>
                <a:spcPts val="533"/>
              </a:spcBef>
              <a:spcAft>
                <a:spcPts val="0"/>
              </a:spcAft>
              <a:buClr>
                <a:schemeClr val="dk1"/>
              </a:buClr>
              <a:buSzPts val="1400"/>
              <a:buFont typeface="Arial"/>
              <a:buNone/>
              <a:defRPr>
                <a:latin typeface="Arial"/>
                <a:ea typeface="Arial"/>
                <a:cs typeface="Arial"/>
                <a:sym typeface="Aria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57" name="Google Shape;157;p34"/>
          <p:cNvSpPr>
            <a:spLocks noGrp="1"/>
          </p:cNvSpPr>
          <p:nvPr>
            <p:ph type="pic" idx="4"/>
          </p:nvPr>
        </p:nvSpPr>
        <p:spPr>
          <a:xfrm>
            <a:off x="6096000" y="4806225"/>
            <a:ext cx="1371600" cy="1366000"/>
          </a:xfrm>
          <a:prstGeom prst="rect">
            <a:avLst/>
          </a:prstGeom>
          <a:noFill/>
          <a:ln>
            <a:noFill/>
          </a:ln>
        </p:spPr>
      </p:sp>
      <p:sp>
        <p:nvSpPr>
          <p:cNvPr id="158" name="Google Shape;158;p34"/>
          <p:cNvSpPr txBox="1">
            <a:spLocks noGrp="1"/>
          </p:cNvSpPr>
          <p:nvPr>
            <p:ph type="sldNum" idx="12"/>
          </p:nvPr>
        </p:nvSpPr>
        <p:spPr>
          <a:xfrm>
            <a:off x="10210800" y="6279423"/>
            <a:ext cx="1371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600">
                <a:solidFill>
                  <a:srgbClr val="B1B3B3"/>
                </a:solidFill>
                <a:latin typeface="Arial"/>
                <a:ea typeface="Arial"/>
                <a:cs typeface="Arial"/>
                <a:sym typeface="Arial"/>
              </a:defRPr>
            </a:lvl1pPr>
            <a:lvl2pPr marL="0" marR="0" lvl="1" indent="0" algn="r" rtl="0">
              <a:spcBef>
                <a:spcPts val="0"/>
              </a:spcBef>
              <a:spcAft>
                <a:spcPts val="0"/>
              </a:spcAft>
              <a:buNone/>
              <a:defRPr sz="1600">
                <a:solidFill>
                  <a:srgbClr val="B1B3B3"/>
                </a:solidFill>
                <a:latin typeface="Arial"/>
                <a:ea typeface="Arial"/>
                <a:cs typeface="Arial"/>
                <a:sym typeface="Arial"/>
              </a:defRPr>
            </a:lvl2pPr>
            <a:lvl3pPr marL="0" marR="0" lvl="2" indent="0" algn="r" rtl="0">
              <a:spcBef>
                <a:spcPts val="0"/>
              </a:spcBef>
              <a:spcAft>
                <a:spcPts val="0"/>
              </a:spcAft>
              <a:buNone/>
              <a:defRPr sz="1600">
                <a:solidFill>
                  <a:srgbClr val="B1B3B3"/>
                </a:solidFill>
                <a:latin typeface="Arial"/>
                <a:ea typeface="Arial"/>
                <a:cs typeface="Arial"/>
                <a:sym typeface="Arial"/>
              </a:defRPr>
            </a:lvl3pPr>
            <a:lvl4pPr marL="0" marR="0" lvl="3" indent="0" algn="r" rtl="0">
              <a:spcBef>
                <a:spcPts val="0"/>
              </a:spcBef>
              <a:spcAft>
                <a:spcPts val="0"/>
              </a:spcAft>
              <a:buNone/>
              <a:defRPr sz="1600">
                <a:solidFill>
                  <a:srgbClr val="B1B3B3"/>
                </a:solidFill>
                <a:latin typeface="Arial"/>
                <a:ea typeface="Arial"/>
                <a:cs typeface="Arial"/>
                <a:sym typeface="Arial"/>
              </a:defRPr>
            </a:lvl4pPr>
            <a:lvl5pPr marL="0" marR="0" lvl="4" indent="0" algn="r" rtl="0">
              <a:spcBef>
                <a:spcPts val="0"/>
              </a:spcBef>
              <a:spcAft>
                <a:spcPts val="0"/>
              </a:spcAft>
              <a:buNone/>
              <a:defRPr sz="1600">
                <a:solidFill>
                  <a:srgbClr val="B1B3B3"/>
                </a:solidFill>
                <a:latin typeface="Arial"/>
                <a:ea typeface="Arial"/>
                <a:cs typeface="Arial"/>
                <a:sym typeface="Arial"/>
              </a:defRPr>
            </a:lvl5pPr>
            <a:lvl6pPr marL="0" marR="0" lvl="5" indent="0" algn="r" rtl="0">
              <a:spcBef>
                <a:spcPts val="0"/>
              </a:spcBef>
              <a:spcAft>
                <a:spcPts val="0"/>
              </a:spcAft>
              <a:buNone/>
              <a:defRPr sz="1600">
                <a:solidFill>
                  <a:srgbClr val="B1B3B3"/>
                </a:solidFill>
                <a:latin typeface="Arial"/>
                <a:ea typeface="Arial"/>
                <a:cs typeface="Arial"/>
                <a:sym typeface="Arial"/>
              </a:defRPr>
            </a:lvl6pPr>
            <a:lvl7pPr marL="0" marR="0" lvl="6" indent="0" algn="r" rtl="0">
              <a:spcBef>
                <a:spcPts val="0"/>
              </a:spcBef>
              <a:spcAft>
                <a:spcPts val="0"/>
              </a:spcAft>
              <a:buNone/>
              <a:defRPr sz="1600">
                <a:solidFill>
                  <a:srgbClr val="B1B3B3"/>
                </a:solidFill>
                <a:latin typeface="Arial"/>
                <a:ea typeface="Arial"/>
                <a:cs typeface="Arial"/>
                <a:sym typeface="Arial"/>
              </a:defRPr>
            </a:lvl7pPr>
            <a:lvl8pPr marL="0" marR="0" lvl="7" indent="0" algn="r" rtl="0">
              <a:spcBef>
                <a:spcPts val="0"/>
              </a:spcBef>
              <a:spcAft>
                <a:spcPts val="0"/>
              </a:spcAft>
              <a:buNone/>
              <a:defRPr sz="1600">
                <a:solidFill>
                  <a:srgbClr val="B1B3B3"/>
                </a:solidFill>
                <a:latin typeface="Arial"/>
                <a:ea typeface="Arial"/>
                <a:cs typeface="Arial"/>
                <a:sym typeface="Arial"/>
              </a:defRPr>
            </a:lvl8pPr>
            <a:lvl9pPr marL="0" marR="0" lvl="8" indent="0" algn="r" rtl="0">
              <a:spcBef>
                <a:spcPts val="0"/>
              </a:spcBef>
              <a:spcAft>
                <a:spcPts val="0"/>
              </a:spcAft>
              <a:buNone/>
              <a:defRPr sz="1600">
                <a:solidFill>
                  <a:srgbClr val="B1B3B3"/>
                </a:solidFill>
                <a:latin typeface="Arial"/>
                <a:ea typeface="Arial"/>
                <a:cs typeface="Arial"/>
                <a:sym typeface="Arial"/>
              </a:defRPr>
            </a:lvl9pPr>
          </a:lstStyle>
          <a:p>
            <a:fld id="{00000000-1234-1234-1234-123412341234}" type="slidenum">
              <a:rPr lang="et" smtClean="0"/>
              <a:pPr/>
              <a:t>‹#›</a:t>
            </a:fld>
            <a:endParaRPr lang="et"/>
          </a:p>
        </p:txBody>
      </p:sp>
    </p:spTree>
    <p:extLst>
      <p:ext uri="{BB962C8B-B14F-4D97-AF65-F5344CB8AC3E}">
        <p14:creationId xmlns:p14="http://schemas.microsoft.com/office/powerpoint/2010/main" val="3706163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UT19_Start_03">
  <p:cSld name="UT19_Start_03">
    <p:bg>
      <p:bgPr>
        <a:blipFill>
          <a:blip r:embed="rId2">
            <a:alphaModFix/>
          </a:blip>
          <a:stretch>
            <a:fillRect/>
          </a:stretch>
        </a:blipFill>
        <a:effectLst/>
      </p:bgPr>
    </p:bg>
    <p:spTree>
      <p:nvGrpSpPr>
        <p:cNvPr id="1" name="Shape 159"/>
        <p:cNvGrpSpPr/>
        <p:nvPr/>
      </p:nvGrpSpPr>
      <p:grpSpPr>
        <a:xfrm>
          <a:off x="0" y="0"/>
          <a:ext cx="0" cy="0"/>
          <a:chOff x="0" y="0"/>
          <a:chExt cx="0" cy="0"/>
        </a:xfrm>
      </p:grpSpPr>
      <p:pic>
        <p:nvPicPr>
          <p:cNvPr id="160" name="Google Shape;160;p35">
            <a:hlinkClick r:id="rId3"/>
          </p:cNvPr>
          <p:cNvPicPr preferRelativeResize="0"/>
          <p:nvPr/>
        </p:nvPicPr>
        <p:blipFill rotWithShape="1">
          <a:blip r:embed="rId4">
            <a:alphaModFix/>
          </a:blip>
          <a:srcRect/>
          <a:stretch/>
        </p:blipFill>
        <p:spPr>
          <a:xfrm>
            <a:off x="432001" y="360001"/>
            <a:ext cx="3238500" cy="571500"/>
          </a:xfrm>
          <a:prstGeom prst="rect">
            <a:avLst/>
          </a:prstGeom>
          <a:noFill/>
          <a:ln>
            <a:noFill/>
          </a:ln>
        </p:spPr>
      </p:pic>
      <p:sp>
        <p:nvSpPr>
          <p:cNvPr id="161" name="Google Shape;161;p35"/>
          <p:cNvSpPr txBox="1">
            <a:spLocks noGrp="1"/>
          </p:cNvSpPr>
          <p:nvPr>
            <p:ph type="ctrTitle"/>
          </p:nvPr>
        </p:nvSpPr>
        <p:spPr>
          <a:xfrm>
            <a:off x="4724400" y="457200"/>
            <a:ext cx="6858000" cy="2693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SzPts val="1100"/>
              <a:buNone/>
              <a:defRPr sz="6000"/>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162" name="Google Shape;162;p35"/>
          <p:cNvSpPr txBox="1">
            <a:spLocks noGrp="1"/>
          </p:cNvSpPr>
          <p:nvPr>
            <p:ph type="subTitle" idx="1"/>
          </p:nvPr>
        </p:nvSpPr>
        <p:spPr>
          <a:xfrm>
            <a:off x="4724399" y="3243600"/>
            <a:ext cx="6858000" cy="22428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1067"/>
              </a:spcBef>
              <a:spcAft>
                <a:spcPts val="0"/>
              </a:spcAft>
              <a:buClr>
                <a:schemeClr val="dk1"/>
              </a:buClr>
              <a:buSzPts val="1800"/>
              <a:buNone/>
              <a:defRPr sz="2400"/>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163" name="Google Shape;163;p35"/>
          <p:cNvSpPr txBox="1">
            <a:spLocks noGrp="1"/>
          </p:cNvSpPr>
          <p:nvPr>
            <p:ph type="dt" idx="10"/>
          </p:nvPr>
        </p:nvSpPr>
        <p:spPr>
          <a:xfrm>
            <a:off x="4724399" y="6279424"/>
            <a:ext cx="41276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600">
                <a:solidFill>
                  <a:schemeClr val="accen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4" name="Google Shape;164;p35"/>
          <p:cNvSpPr txBox="1">
            <a:spLocks noGrp="1"/>
          </p:cNvSpPr>
          <p:nvPr>
            <p:ph type="sldNum" idx="12"/>
          </p:nvPr>
        </p:nvSpPr>
        <p:spPr>
          <a:xfrm>
            <a:off x="10210800" y="6279423"/>
            <a:ext cx="1371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600">
                <a:solidFill>
                  <a:srgbClr val="B1B3B3"/>
                </a:solidFill>
                <a:latin typeface="Arial"/>
                <a:ea typeface="Arial"/>
                <a:cs typeface="Arial"/>
                <a:sym typeface="Arial"/>
              </a:defRPr>
            </a:lvl1pPr>
            <a:lvl2pPr marL="0" marR="0" lvl="1" indent="0" algn="r" rtl="0">
              <a:spcBef>
                <a:spcPts val="0"/>
              </a:spcBef>
              <a:spcAft>
                <a:spcPts val="0"/>
              </a:spcAft>
              <a:buNone/>
              <a:defRPr sz="1600">
                <a:solidFill>
                  <a:srgbClr val="B1B3B3"/>
                </a:solidFill>
                <a:latin typeface="Arial"/>
                <a:ea typeface="Arial"/>
                <a:cs typeface="Arial"/>
                <a:sym typeface="Arial"/>
              </a:defRPr>
            </a:lvl2pPr>
            <a:lvl3pPr marL="0" marR="0" lvl="2" indent="0" algn="r" rtl="0">
              <a:spcBef>
                <a:spcPts val="0"/>
              </a:spcBef>
              <a:spcAft>
                <a:spcPts val="0"/>
              </a:spcAft>
              <a:buNone/>
              <a:defRPr sz="1600">
                <a:solidFill>
                  <a:srgbClr val="B1B3B3"/>
                </a:solidFill>
                <a:latin typeface="Arial"/>
                <a:ea typeface="Arial"/>
                <a:cs typeface="Arial"/>
                <a:sym typeface="Arial"/>
              </a:defRPr>
            </a:lvl3pPr>
            <a:lvl4pPr marL="0" marR="0" lvl="3" indent="0" algn="r" rtl="0">
              <a:spcBef>
                <a:spcPts val="0"/>
              </a:spcBef>
              <a:spcAft>
                <a:spcPts val="0"/>
              </a:spcAft>
              <a:buNone/>
              <a:defRPr sz="1600">
                <a:solidFill>
                  <a:srgbClr val="B1B3B3"/>
                </a:solidFill>
                <a:latin typeface="Arial"/>
                <a:ea typeface="Arial"/>
                <a:cs typeface="Arial"/>
                <a:sym typeface="Arial"/>
              </a:defRPr>
            </a:lvl4pPr>
            <a:lvl5pPr marL="0" marR="0" lvl="4" indent="0" algn="r" rtl="0">
              <a:spcBef>
                <a:spcPts val="0"/>
              </a:spcBef>
              <a:spcAft>
                <a:spcPts val="0"/>
              </a:spcAft>
              <a:buNone/>
              <a:defRPr sz="1600">
                <a:solidFill>
                  <a:srgbClr val="B1B3B3"/>
                </a:solidFill>
                <a:latin typeface="Arial"/>
                <a:ea typeface="Arial"/>
                <a:cs typeface="Arial"/>
                <a:sym typeface="Arial"/>
              </a:defRPr>
            </a:lvl5pPr>
            <a:lvl6pPr marL="0" marR="0" lvl="5" indent="0" algn="r" rtl="0">
              <a:spcBef>
                <a:spcPts val="0"/>
              </a:spcBef>
              <a:spcAft>
                <a:spcPts val="0"/>
              </a:spcAft>
              <a:buNone/>
              <a:defRPr sz="1600">
                <a:solidFill>
                  <a:srgbClr val="B1B3B3"/>
                </a:solidFill>
                <a:latin typeface="Arial"/>
                <a:ea typeface="Arial"/>
                <a:cs typeface="Arial"/>
                <a:sym typeface="Arial"/>
              </a:defRPr>
            </a:lvl6pPr>
            <a:lvl7pPr marL="0" marR="0" lvl="6" indent="0" algn="r" rtl="0">
              <a:spcBef>
                <a:spcPts val="0"/>
              </a:spcBef>
              <a:spcAft>
                <a:spcPts val="0"/>
              </a:spcAft>
              <a:buNone/>
              <a:defRPr sz="1600">
                <a:solidFill>
                  <a:srgbClr val="B1B3B3"/>
                </a:solidFill>
                <a:latin typeface="Arial"/>
                <a:ea typeface="Arial"/>
                <a:cs typeface="Arial"/>
                <a:sym typeface="Arial"/>
              </a:defRPr>
            </a:lvl7pPr>
            <a:lvl8pPr marL="0" marR="0" lvl="7" indent="0" algn="r" rtl="0">
              <a:spcBef>
                <a:spcPts val="0"/>
              </a:spcBef>
              <a:spcAft>
                <a:spcPts val="0"/>
              </a:spcAft>
              <a:buNone/>
              <a:defRPr sz="1600">
                <a:solidFill>
                  <a:srgbClr val="B1B3B3"/>
                </a:solidFill>
                <a:latin typeface="Arial"/>
                <a:ea typeface="Arial"/>
                <a:cs typeface="Arial"/>
                <a:sym typeface="Arial"/>
              </a:defRPr>
            </a:lvl8pPr>
            <a:lvl9pPr marL="0" marR="0" lvl="8" indent="0" algn="r" rtl="0">
              <a:spcBef>
                <a:spcPts val="0"/>
              </a:spcBef>
              <a:spcAft>
                <a:spcPts val="0"/>
              </a:spcAft>
              <a:buNone/>
              <a:defRPr sz="1600">
                <a:solidFill>
                  <a:srgbClr val="B1B3B3"/>
                </a:solidFill>
                <a:latin typeface="Arial"/>
                <a:ea typeface="Arial"/>
                <a:cs typeface="Arial"/>
                <a:sym typeface="Arial"/>
              </a:defRPr>
            </a:lvl9pPr>
          </a:lstStyle>
          <a:p>
            <a:fld id="{00000000-1234-1234-1234-123412341234}" type="slidenum">
              <a:rPr lang="et" smtClean="0"/>
              <a:pPr/>
              <a:t>‹#›</a:t>
            </a:fld>
            <a:endParaRPr lang="et"/>
          </a:p>
        </p:txBody>
      </p:sp>
    </p:spTree>
    <p:extLst>
      <p:ext uri="{BB962C8B-B14F-4D97-AF65-F5344CB8AC3E}">
        <p14:creationId xmlns:p14="http://schemas.microsoft.com/office/powerpoint/2010/main" val="340312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5122D-9E0C-6439-378D-6A3AFC01484C}"/>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CA0A37F4-0810-B56C-6F5B-97E2B784E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A7A6B3CD-F69A-06C2-5600-336C72164E80}"/>
              </a:ext>
            </a:extLst>
          </p:cNvPr>
          <p:cNvSpPr>
            <a:spLocks noGrp="1"/>
          </p:cNvSpPr>
          <p:nvPr>
            <p:ph type="dt" sz="half" idx="10"/>
          </p:nvPr>
        </p:nvSpPr>
        <p:spPr/>
        <p:txBody>
          <a:bodyPr/>
          <a:lstStyle/>
          <a:p>
            <a:fld id="{BFE439CD-D3AF-499B-9F17-CB2D6DD71E6A}" type="datetimeFigureOut">
              <a:rPr lang="et-EE" smtClean="0"/>
              <a:t>03.07.2022</a:t>
            </a:fld>
            <a:endParaRPr lang="et-EE"/>
          </a:p>
        </p:txBody>
      </p:sp>
      <p:sp>
        <p:nvSpPr>
          <p:cNvPr id="5" name="Footer Placeholder 4">
            <a:extLst>
              <a:ext uri="{FF2B5EF4-FFF2-40B4-BE49-F238E27FC236}">
                <a16:creationId xmlns:a16="http://schemas.microsoft.com/office/drawing/2014/main" id="{85A6D8EE-ADC9-F57A-6066-A4AC10A60A08}"/>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2C84F660-9441-994F-65BE-61009F1ED108}"/>
              </a:ext>
            </a:extLst>
          </p:cNvPr>
          <p:cNvSpPr>
            <a:spLocks noGrp="1"/>
          </p:cNvSpPr>
          <p:nvPr>
            <p:ph type="sldNum" sz="quarter" idx="12"/>
          </p:nvPr>
        </p:nvSpPr>
        <p:spPr/>
        <p:txBody>
          <a:bodyPr/>
          <a:lstStyle/>
          <a:p>
            <a:fld id="{C635D425-7840-421D-89CE-9D318723C621}" type="slidenum">
              <a:rPr lang="et-EE" smtClean="0"/>
              <a:t>‹#›</a:t>
            </a:fld>
            <a:endParaRPr lang="et-EE"/>
          </a:p>
        </p:txBody>
      </p:sp>
    </p:spTree>
    <p:extLst>
      <p:ext uri="{BB962C8B-B14F-4D97-AF65-F5344CB8AC3E}">
        <p14:creationId xmlns:p14="http://schemas.microsoft.com/office/powerpoint/2010/main" val="202370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UT19_Start04">
  <p:cSld name="UT19_Start04">
    <p:bg>
      <p:bgPr>
        <a:blipFill>
          <a:blip r:embed="rId2">
            <a:alphaModFix/>
          </a:blip>
          <a:stretch>
            <a:fillRect/>
          </a:stretch>
        </a:blipFill>
        <a:effectLst/>
      </p:bgPr>
    </p:bg>
    <p:spTree>
      <p:nvGrpSpPr>
        <p:cNvPr id="1" name="Shape 165"/>
        <p:cNvGrpSpPr/>
        <p:nvPr/>
      </p:nvGrpSpPr>
      <p:grpSpPr>
        <a:xfrm>
          <a:off x="0" y="0"/>
          <a:ext cx="0" cy="0"/>
          <a:chOff x="0" y="0"/>
          <a:chExt cx="0" cy="0"/>
        </a:xfrm>
      </p:grpSpPr>
      <p:pic>
        <p:nvPicPr>
          <p:cNvPr id="166" name="Google Shape;166;p36">
            <a:hlinkClick r:id="rId3"/>
          </p:cNvPr>
          <p:cNvPicPr preferRelativeResize="0"/>
          <p:nvPr/>
        </p:nvPicPr>
        <p:blipFill rotWithShape="1">
          <a:blip r:embed="rId4">
            <a:alphaModFix/>
          </a:blip>
          <a:srcRect/>
          <a:stretch/>
        </p:blipFill>
        <p:spPr>
          <a:xfrm>
            <a:off x="432001" y="360001"/>
            <a:ext cx="3238500" cy="571500"/>
          </a:xfrm>
          <a:prstGeom prst="rect">
            <a:avLst/>
          </a:prstGeom>
          <a:noFill/>
          <a:ln>
            <a:noFill/>
          </a:ln>
        </p:spPr>
      </p:pic>
      <p:sp>
        <p:nvSpPr>
          <p:cNvPr id="167" name="Google Shape;167;p36"/>
          <p:cNvSpPr txBox="1">
            <a:spLocks noGrp="1"/>
          </p:cNvSpPr>
          <p:nvPr>
            <p:ph type="ctrTitle"/>
          </p:nvPr>
        </p:nvSpPr>
        <p:spPr>
          <a:xfrm>
            <a:off x="4038600" y="1338129"/>
            <a:ext cx="7544000" cy="1812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SzPts val="1100"/>
              <a:buNone/>
              <a:defRPr sz="6000"/>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168" name="Google Shape;168;p36"/>
          <p:cNvSpPr txBox="1">
            <a:spLocks noGrp="1"/>
          </p:cNvSpPr>
          <p:nvPr>
            <p:ph type="subTitle" idx="1"/>
          </p:nvPr>
        </p:nvSpPr>
        <p:spPr>
          <a:xfrm>
            <a:off x="4038600" y="3243600"/>
            <a:ext cx="7544000" cy="16556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1067"/>
              </a:spcBef>
              <a:spcAft>
                <a:spcPts val="0"/>
              </a:spcAft>
              <a:buClr>
                <a:schemeClr val="dk1"/>
              </a:buClr>
              <a:buSzPts val="1800"/>
              <a:buNone/>
              <a:defRPr sz="2400"/>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169" name="Google Shape;169;p36"/>
          <p:cNvSpPr txBox="1">
            <a:spLocks noGrp="1"/>
          </p:cNvSpPr>
          <p:nvPr>
            <p:ph type="dt" idx="10"/>
          </p:nvPr>
        </p:nvSpPr>
        <p:spPr>
          <a:xfrm>
            <a:off x="4038597" y="6279425"/>
            <a:ext cx="2070400" cy="3500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600">
                <a:solidFill>
                  <a:schemeClr val="accen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0" name="Google Shape;170;p36"/>
          <p:cNvSpPr txBox="1">
            <a:spLocks noGrp="1"/>
          </p:cNvSpPr>
          <p:nvPr>
            <p:ph type="body" idx="2"/>
          </p:nvPr>
        </p:nvSpPr>
        <p:spPr>
          <a:xfrm>
            <a:off x="4038599" y="5029199"/>
            <a:ext cx="7544000" cy="3712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dk1"/>
              </a:buClr>
              <a:buSzPts val="1800"/>
              <a:buFont typeface="Arial Black"/>
              <a:buNone/>
              <a:defRPr sz="2400" b="0">
                <a:latin typeface="Arial Black"/>
                <a:ea typeface="Arial Black"/>
                <a:cs typeface="Arial Black"/>
                <a:sym typeface="Arial Black"/>
              </a:defRPr>
            </a:lvl1pPr>
            <a:lvl2pPr marL="1219170" lvl="1" indent="-304792" algn="l" rtl="0">
              <a:lnSpc>
                <a:spcPct val="90000"/>
              </a:lnSpc>
              <a:spcBef>
                <a:spcPts val="533"/>
              </a:spcBef>
              <a:spcAft>
                <a:spcPts val="0"/>
              </a:spcAft>
              <a:buClr>
                <a:schemeClr val="dk1"/>
              </a:buClr>
              <a:buSzPts val="1800"/>
              <a:buFont typeface="Arial"/>
              <a:buNone/>
              <a:defRPr>
                <a:latin typeface="Arial"/>
                <a:ea typeface="Arial"/>
                <a:cs typeface="Arial"/>
                <a:sym typeface="Arial"/>
              </a:defRPr>
            </a:lvl2pPr>
            <a:lvl3pPr marL="1828754" lvl="2" indent="-304792" algn="l" rtl="0">
              <a:lnSpc>
                <a:spcPct val="90000"/>
              </a:lnSpc>
              <a:spcBef>
                <a:spcPts val="533"/>
              </a:spcBef>
              <a:spcAft>
                <a:spcPts val="0"/>
              </a:spcAft>
              <a:buClr>
                <a:schemeClr val="dk1"/>
              </a:buClr>
              <a:buSzPts val="1500"/>
              <a:buFont typeface="Arial"/>
              <a:buNone/>
              <a:defRPr>
                <a:latin typeface="Arial"/>
                <a:ea typeface="Arial"/>
                <a:cs typeface="Arial"/>
                <a:sym typeface="Arial"/>
              </a:defRPr>
            </a:lvl3pPr>
            <a:lvl4pPr marL="2438339" lvl="3" indent="-304792" algn="l" rtl="0">
              <a:lnSpc>
                <a:spcPct val="90000"/>
              </a:lnSpc>
              <a:spcBef>
                <a:spcPts val="533"/>
              </a:spcBef>
              <a:spcAft>
                <a:spcPts val="0"/>
              </a:spcAft>
              <a:buClr>
                <a:schemeClr val="dk1"/>
              </a:buClr>
              <a:buSzPts val="1400"/>
              <a:buFont typeface="Arial"/>
              <a:buNone/>
              <a:defRPr>
                <a:latin typeface="Arial"/>
                <a:ea typeface="Arial"/>
                <a:cs typeface="Arial"/>
                <a:sym typeface="Arial"/>
              </a:defRPr>
            </a:lvl4pPr>
            <a:lvl5pPr marL="3047924" lvl="4" indent="-304792" algn="l" rtl="0">
              <a:lnSpc>
                <a:spcPct val="90000"/>
              </a:lnSpc>
              <a:spcBef>
                <a:spcPts val="533"/>
              </a:spcBef>
              <a:spcAft>
                <a:spcPts val="0"/>
              </a:spcAft>
              <a:buClr>
                <a:schemeClr val="dk1"/>
              </a:buClr>
              <a:buSzPts val="1400"/>
              <a:buFont typeface="Arial"/>
              <a:buNone/>
              <a:defRPr>
                <a:latin typeface="Arial"/>
                <a:ea typeface="Arial"/>
                <a:cs typeface="Arial"/>
                <a:sym typeface="Aria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71" name="Google Shape;171;p36"/>
          <p:cNvSpPr txBox="1">
            <a:spLocks noGrp="1"/>
          </p:cNvSpPr>
          <p:nvPr>
            <p:ph type="body" idx="3"/>
          </p:nvPr>
        </p:nvSpPr>
        <p:spPr>
          <a:xfrm>
            <a:off x="4038597" y="5507669"/>
            <a:ext cx="7544000" cy="6644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rgbClr val="B1B3B3"/>
              </a:buClr>
              <a:buSzPts val="1400"/>
              <a:buFont typeface="Arial"/>
              <a:buNone/>
              <a:defRPr sz="1867" b="0" cap="none">
                <a:solidFill>
                  <a:srgbClr val="B1B3B3"/>
                </a:solidFill>
                <a:latin typeface="Arial"/>
                <a:ea typeface="Arial"/>
                <a:cs typeface="Arial"/>
                <a:sym typeface="Arial"/>
              </a:defRPr>
            </a:lvl1pPr>
            <a:lvl2pPr marL="1219170" lvl="1" indent="-304792" algn="l" rtl="0">
              <a:lnSpc>
                <a:spcPct val="90000"/>
              </a:lnSpc>
              <a:spcBef>
                <a:spcPts val="533"/>
              </a:spcBef>
              <a:spcAft>
                <a:spcPts val="0"/>
              </a:spcAft>
              <a:buClr>
                <a:schemeClr val="dk1"/>
              </a:buClr>
              <a:buSzPts val="1800"/>
              <a:buFont typeface="Arial"/>
              <a:buNone/>
              <a:defRPr>
                <a:latin typeface="Arial"/>
                <a:ea typeface="Arial"/>
                <a:cs typeface="Arial"/>
                <a:sym typeface="Arial"/>
              </a:defRPr>
            </a:lvl2pPr>
            <a:lvl3pPr marL="1828754" lvl="2" indent="-304792" algn="l" rtl="0">
              <a:lnSpc>
                <a:spcPct val="90000"/>
              </a:lnSpc>
              <a:spcBef>
                <a:spcPts val="533"/>
              </a:spcBef>
              <a:spcAft>
                <a:spcPts val="0"/>
              </a:spcAft>
              <a:buClr>
                <a:schemeClr val="dk1"/>
              </a:buClr>
              <a:buSzPts val="1500"/>
              <a:buFont typeface="Arial"/>
              <a:buNone/>
              <a:defRPr>
                <a:latin typeface="Arial"/>
                <a:ea typeface="Arial"/>
                <a:cs typeface="Arial"/>
                <a:sym typeface="Arial"/>
              </a:defRPr>
            </a:lvl3pPr>
            <a:lvl4pPr marL="2438339" lvl="3" indent="-304792" algn="l" rtl="0">
              <a:lnSpc>
                <a:spcPct val="90000"/>
              </a:lnSpc>
              <a:spcBef>
                <a:spcPts val="533"/>
              </a:spcBef>
              <a:spcAft>
                <a:spcPts val="0"/>
              </a:spcAft>
              <a:buClr>
                <a:schemeClr val="dk1"/>
              </a:buClr>
              <a:buSzPts val="1400"/>
              <a:buFont typeface="Arial"/>
              <a:buNone/>
              <a:defRPr>
                <a:latin typeface="Arial"/>
                <a:ea typeface="Arial"/>
                <a:cs typeface="Arial"/>
                <a:sym typeface="Arial"/>
              </a:defRPr>
            </a:lvl4pPr>
            <a:lvl5pPr marL="3047924" lvl="4" indent="-304792" algn="l" rtl="0">
              <a:lnSpc>
                <a:spcPct val="90000"/>
              </a:lnSpc>
              <a:spcBef>
                <a:spcPts val="533"/>
              </a:spcBef>
              <a:spcAft>
                <a:spcPts val="0"/>
              </a:spcAft>
              <a:buClr>
                <a:schemeClr val="dk1"/>
              </a:buClr>
              <a:buSzPts val="1400"/>
              <a:buFont typeface="Arial"/>
              <a:buNone/>
              <a:defRPr>
                <a:latin typeface="Arial"/>
                <a:ea typeface="Arial"/>
                <a:cs typeface="Arial"/>
                <a:sym typeface="Aria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72" name="Google Shape;172;p36"/>
          <p:cNvSpPr>
            <a:spLocks noGrp="1"/>
          </p:cNvSpPr>
          <p:nvPr>
            <p:ph type="pic" idx="4"/>
          </p:nvPr>
        </p:nvSpPr>
        <p:spPr>
          <a:xfrm>
            <a:off x="2438400" y="4806225"/>
            <a:ext cx="1371600" cy="1366000"/>
          </a:xfrm>
          <a:prstGeom prst="rect">
            <a:avLst/>
          </a:prstGeom>
          <a:noFill/>
          <a:ln>
            <a:noFill/>
          </a:ln>
        </p:spPr>
      </p:sp>
      <p:sp>
        <p:nvSpPr>
          <p:cNvPr id="173" name="Google Shape;173;p36"/>
          <p:cNvSpPr txBox="1">
            <a:spLocks noGrp="1"/>
          </p:cNvSpPr>
          <p:nvPr>
            <p:ph type="sldNum" idx="12"/>
          </p:nvPr>
        </p:nvSpPr>
        <p:spPr>
          <a:xfrm>
            <a:off x="10210800" y="6279423"/>
            <a:ext cx="1371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600">
                <a:solidFill>
                  <a:srgbClr val="B1B3B3"/>
                </a:solidFill>
                <a:latin typeface="Arial"/>
                <a:ea typeface="Arial"/>
                <a:cs typeface="Arial"/>
                <a:sym typeface="Arial"/>
              </a:defRPr>
            </a:lvl1pPr>
            <a:lvl2pPr marL="0" marR="0" lvl="1" indent="0" algn="r" rtl="0">
              <a:spcBef>
                <a:spcPts val="0"/>
              </a:spcBef>
              <a:spcAft>
                <a:spcPts val="0"/>
              </a:spcAft>
              <a:buNone/>
              <a:defRPr sz="1600">
                <a:solidFill>
                  <a:srgbClr val="B1B3B3"/>
                </a:solidFill>
                <a:latin typeface="Arial"/>
                <a:ea typeface="Arial"/>
                <a:cs typeface="Arial"/>
                <a:sym typeface="Arial"/>
              </a:defRPr>
            </a:lvl2pPr>
            <a:lvl3pPr marL="0" marR="0" lvl="2" indent="0" algn="r" rtl="0">
              <a:spcBef>
                <a:spcPts val="0"/>
              </a:spcBef>
              <a:spcAft>
                <a:spcPts val="0"/>
              </a:spcAft>
              <a:buNone/>
              <a:defRPr sz="1600">
                <a:solidFill>
                  <a:srgbClr val="B1B3B3"/>
                </a:solidFill>
                <a:latin typeface="Arial"/>
                <a:ea typeface="Arial"/>
                <a:cs typeface="Arial"/>
                <a:sym typeface="Arial"/>
              </a:defRPr>
            </a:lvl3pPr>
            <a:lvl4pPr marL="0" marR="0" lvl="3" indent="0" algn="r" rtl="0">
              <a:spcBef>
                <a:spcPts val="0"/>
              </a:spcBef>
              <a:spcAft>
                <a:spcPts val="0"/>
              </a:spcAft>
              <a:buNone/>
              <a:defRPr sz="1600">
                <a:solidFill>
                  <a:srgbClr val="B1B3B3"/>
                </a:solidFill>
                <a:latin typeface="Arial"/>
                <a:ea typeface="Arial"/>
                <a:cs typeface="Arial"/>
                <a:sym typeface="Arial"/>
              </a:defRPr>
            </a:lvl4pPr>
            <a:lvl5pPr marL="0" marR="0" lvl="4" indent="0" algn="r" rtl="0">
              <a:spcBef>
                <a:spcPts val="0"/>
              </a:spcBef>
              <a:spcAft>
                <a:spcPts val="0"/>
              </a:spcAft>
              <a:buNone/>
              <a:defRPr sz="1600">
                <a:solidFill>
                  <a:srgbClr val="B1B3B3"/>
                </a:solidFill>
                <a:latin typeface="Arial"/>
                <a:ea typeface="Arial"/>
                <a:cs typeface="Arial"/>
                <a:sym typeface="Arial"/>
              </a:defRPr>
            </a:lvl5pPr>
            <a:lvl6pPr marL="0" marR="0" lvl="5" indent="0" algn="r" rtl="0">
              <a:spcBef>
                <a:spcPts val="0"/>
              </a:spcBef>
              <a:spcAft>
                <a:spcPts val="0"/>
              </a:spcAft>
              <a:buNone/>
              <a:defRPr sz="1600">
                <a:solidFill>
                  <a:srgbClr val="B1B3B3"/>
                </a:solidFill>
                <a:latin typeface="Arial"/>
                <a:ea typeface="Arial"/>
                <a:cs typeface="Arial"/>
                <a:sym typeface="Arial"/>
              </a:defRPr>
            </a:lvl6pPr>
            <a:lvl7pPr marL="0" marR="0" lvl="6" indent="0" algn="r" rtl="0">
              <a:spcBef>
                <a:spcPts val="0"/>
              </a:spcBef>
              <a:spcAft>
                <a:spcPts val="0"/>
              </a:spcAft>
              <a:buNone/>
              <a:defRPr sz="1600">
                <a:solidFill>
                  <a:srgbClr val="B1B3B3"/>
                </a:solidFill>
                <a:latin typeface="Arial"/>
                <a:ea typeface="Arial"/>
                <a:cs typeface="Arial"/>
                <a:sym typeface="Arial"/>
              </a:defRPr>
            </a:lvl7pPr>
            <a:lvl8pPr marL="0" marR="0" lvl="7" indent="0" algn="r" rtl="0">
              <a:spcBef>
                <a:spcPts val="0"/>
              </a:spcBef>
              <a:spcAft>
                <a:spcPts val="0"/>
              </a:spcAft>
              <a:buNone/>
              <a:defRPr sz="1600">
                <a:solidFill>
                  <a:srgbClr val="B1B3B3"/>
                </a:solidFill>
                <a:latin typeface="Arial"/>
                <a:ea typeface="Arial"/>
                <a:cs typeface="Arial"/>
                <a:sym typeface="Arial"/>
              </a:defRPr>
            </a:lvl8pPr>
            <a:lvl9pPr marL="0" marR="0" lvl="8" indent="0" algn="r" rtl="0">
              <a:spcBef>
                <a:spcPts val="0"/>
              </a:spcBef>
              <a:spcAft>
                <a:spcPts val="0"/>
              </a:spcAft>
              <a:buNone/>
              <a:defRPr sz="1600">
                <a:solidFill>
                  <a:srgbClr val="B1B3B3"/>
                </a:solidFill>
                <a:latin typeface="Arial"/>
                <a:ea typeface="Arial"/>
                <a:cs typeface="Arial"/>
                <a:sym typeface="Arial"/>
              </a:defRPr>
            </a:lvl9pPr>
          </a:lstStyle>
          <a:p>
            <a:fld id="{00000000-1234-1234-1234-123412341234}" type="slidenum">
              <a:rPr lang="et" smtClean="0"/>
              <a:pPr/>
              <a:t>‹#›</a:t>
            </a:fld>
            <a:endParaRPr lang="et"/>
          </a:p>
        </p:txBody>
      </p:sp>
    </p:spTree>
    <p:extLst>
      <p:ext uri="{BB962C8B-B14F-4D97-AF65-F5344CB8AC3E}">
        <p14:creationId xmlns:p14="http://schemas.microsoft.com/office/powerpoint/2010/main" val="3282474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UT19_Title and Content">
  <p:cSld name="UT19_Title and Content">
    <p:spTree>
      <p:nvGrpSpPr>
        <p:cNvPr id="1" name="Shape 174"/>
        <p:cNvGrpSpPr/>
        <p:nvPr/>
      </p:nvGrpSpPr>
      <p:grpSpPr>
        <a:xfrm>
          <a:off x="0" y="0"/>
          <a:ext cx="0" cy="0"/>
          <a:chOff x="0" y="0"/>
          <a:chExt cx="0" cy="0"/>
        </a:xfrm>
      </p:grpSpPr>
      <p:sp>
        <p:nvSpPr>
          <p:cNvPr id="175" name="Google Shape;175;p37"/>
          <p:cNvSpPr txBox="1">
            <a:spLocks noGrp="1"/>
          </p:cNvSpPr>
          <p:nvPr>
            <p:ph type="title"/>
          </p:nvPr>
        </p:nvSpPr>
        <p:spPr>
          <a:xfrm>
            <a:off x="609600" y="381000"/>
            <a:ext cx="10972800" cy="686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1100"/>
              <a:buNone/>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176" name="Google Shape;176;p37"/>
          <p:cNvSpPr txBox="1">
            <a:spLocks noGrp="1"/>
          </p:cNvSpPr>
          <p:nvPr>
            <p:ph type="body" idx="1"/>
          </p:nvPr>
        </p:nvSpPr>
        <p:spPr>
          <a:xfrm>
            <a:off x="609600" y="1219200"/>
            <a:ext cx="10972800" cy="49532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dk1"/>
              </a:buClr>
              <a:buSzPts val="2100"/>
              <a:buNone/>
              <a:defRPr>
                <a:solidFill>
                  <a:schemeClr val="dk1"/>
                </a:solidFill>
              </a:defRPr>
            </a:lvl1pPr>
            <a:lvl2pPr marL="1219170" lvl="1" indent="-304792" algn="l" rtl="0">
              <a:lnSpc>
                <a:spcPct val="90000"/>
              </a:lnSpc>
              <a:spcBef>
                <a:spcPts val="533"/>
              </a:spcBef>
              <a:spcAft>
                <a:spcPts val="0"/>
              </a:spcAft>
              <a:buClr>
                <a:schemeClr val="dk1"/>
              </a:buClr>
              <a:buSzPts val="1800"/>
              <a:buNone/>
              <a:defRPr>
                <a:solidFill>
                  <a:schemeClr val="dk1"/>
                </a:solidFill>
              </a:defRPr>
            </a:lvl2pPr>
            <a:lvl3pPr marL="1828754" lvl="2" indent="-304792" algn="l" rtl="0">
              <a:lnSpc>
                <a:spcPct val="90000"/>
              </a:lnSpc>
              <a:spcBef>
                <a:spcPts val="533"/>
              </a:spcBef>
              <a:spcAft>
                <a:spcPts val="0"/>
              </a:spcAft>
              <a:buClr>
                <a:schemeClr val="dk1"/>
              </a:buClr>
              <a:buSzPts val="1500"/>
              <a:buNone/>
              <a:defRPr>
                <a:solidFill>
                  <a:schemeClr val="dk1"/>
                </a:solidFill>
              </a:defRPr>
            </a:lvl3pPr>
            <a:lvl4pPr marL="2438339" lvl="3" indent="-304792" algn="l" rtl="0">
              <a:lnSpc>
                <a:spcPct val="90000"/>
              </a:lnSpc>
              <a:spcBef>
                <a:spcPts val="533"/>
              </a:spcBef>
              <a:spcAft>
                <a:spcPts val="0"/>
              </a:spcAft>
              <a:buClr>
                <a:schemeClr val="dk1"/>
              </a:buClr>
              <a:buSzPts val="1400"/>
              <a:buNone/>
              <a:defRPr>
                <a:solidFill>
                  <a:schemeClr val="dk1"/>
                </a:solidFill>
              </a:defRPr>
            </a:lvl4pPr>
            <a:lvl5pPr marL="3047924" lvl="4" indent="-304792" algn="l" rtl="0">
              <a:lnSpc>
                <a:spcPct val="90000"/>
              </a:lnSpc>
              <a:spcBef>
                <a:spcPts val="533"/>
              </a:spcBef>
              <a:spcAft>
                <a:spcPts val="0"/>
              </a:spcAft>
              <a:buClr>
                <a:schemeClr val="dk1"/>
              </a:buClr>
              <a:buSzPts val="1400"/>
              <a:buNone/>
              <a:defRPr>
                <a:solidFill>
                  <a:schemeClr val="dk1"/>
                </a:solidFil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77" name="Google Shape;177;p37"/>
          <p:cNvSpPr txBox="1">
            <a:spLocks noGrp="1"/>
          </p:cNvSpPr>
          <p:nvPr>
            <p:ph type="sldNum" idx="12"/>
          </p:nvPr>
        </p:nvSpPr>
        <p:spPr>
          <a:xfrm>
            <a:off x="10210800" y="6279423"/>
            <a:ext cx="1371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600">
                <a:solidFill>
                  <a:srgbClr val="B1B3B3"/>
                </a:solidFill>
                <a:latin typeface="Arial"/>
                <a:ea typeface="Arial"/>
                <a:cs typeface="Arial"/>
                <a:sym typeface="Arial"/>
              </a:defRPr>
            </a:lvl1pPr>
            <a:lvl2pPr marL="0" marR="0" lvl="1" indent="0" algn="r" rtl="0">
              <a:spcBef>
                <a:spcPts val="0"/>
              </a:spcBef>
              <a:spcAft>
                <a:spcPts val="0"/>
              </a:spcAft>
              <a:buNone/>
              <a:defRPr sz="1600">
                <a:solidFill>
                  <a:srgbClr val="B1B3B3"/>
                </a:solidFill>
                <a:latin typeface="Arial"/>
                <a:ea typeface="Arial"/>
                <a:cs typeface="Arial"/>
                <a:sym typeface="Arial"/>
              </a:defRPr>
            </a:lvl2pPr>
            <a:lvl3pPr marL="0" marR="0" lvl="2" indent="0" algn="r" rtl="0">
              <a:spcBef>
                <a:spcPts val="0"/>
              </a:spcBef>
              <a:spcAft>
                <a:spcPts val="0"/>
              </a:spcAft>
              <a:buNone/>
              <a:defRPr sz="1600">
                <a:solidFill>
                  <a:srgbClr val="B1B3B3"/>
                </a:solidFill>
                <a:latin typeface="Arial"/>
                <a:ea typeface="Arial"/>
                <a:cs typeface="Arial"/>
                <a:sym typeface="Arial"/>
              </a:defRPr>
            </a:lvl3pPr>
            <a:lvl4pPr marL="0" marR="0" lvl="3" indent="0" algn="r" rtl="0">
              <a:spcBef>
                <a:spcPts val="0"/>
              </a:spcBef>
              <a:spcAft>
                <a:spcPts val="0"/>
              </a:spcAft>
              <a:buNone/>
              <a:defRPr sz="1600">
                <a:solidFill>
                  <a:srgbClr val="B1B3B3"/>
                </a:solidFill>
                <a:latin typeface="Arial"/>
                <a:ea typeface="Arial"/>
                <a:cs typeface="Arial"/>
                <a:sym typeface="Arial"/>
              </a:defRPr>
            </a:lvl4pPr>
            <a:lvl5pPr marL="0" marR="0" lvl="4" indent="0" algn="r" rtl="0">
              <a:spcBef>
                <a:spcPts val="0"/>
              </a:spcBef>
              <a:spcAft>
                <a:spcPts val="0"/>
              </a:spcAft>
              <a:buNone/>
              <a:defRPr sz="1600">
                <a:solidFill>
                  <a:srgbClr val="B1B3B3"/>
                </a:solidFill>
                <a:latin typeface="Arial"/>
                <a:ea typeface="Arial"/>
                <a:cs typeface="Arial"/>
                <a:sym typeface="Arial"/>
              </a:defRPr>
            </a:lvl5pPr>
            <a:lvl6pPr marL="0" marR="0" lvl="5" indent="0" algn="r" rtl="0">
              <a:spcBef>
                <a:spcPts val="0"/>
              </a:spcBef>
              <a:spcAft>
                <a:spcPts val="0"/>
              </a:spcAft>
              <a:buNone/>
              <a:defRPr sz="1600">
                <a:solidFill>
                  <a:srgbClr val="B1B3B3"/>
                </a:solidFill>
                <a:latin typeface="Arial"/>
                <a:ea typeface="Arial"/>
                <a:cs typeface="Arial"/>
                <a:sym typeface="Arial"/>
              </a:defRPr>
            </a:lvl6pPr>
            <a:lvl7pPr marL="0" marR="0" lvl="6" indent="0" algn="r" rtl="0">
              <a:spcBef>
                <a:spcPts val="0"/>
              </a:spcBef>
              <a:spcAft>
                <a:spcPts val="0"/>
              </a:spcAft>
              <a:buNone/>
              <a:defRPr sz="1600">
                <a:solidFill>
                  <a:srgbClr val="B1B3B3"/>
                </a:solidFill>
                <a:latin typeface="Arial"/>
                <a:ea typeface="Arial"/>
                <a:cs typeface="Arial"/>
                <a:sym typeface="Arial"/>
              </a:defRPr>
            </a:lvl7pPr>
            <a:lvl8pPr marL="0" marR="0" lvl="7" indent="0" algn="r" rtl="0">
              <a:spcBef>
                <a:spcPts val="0"/>
              </a:spcBef>
              <a:spcAft>
                <a:spcPts val="0"/>
              </a:spcAft>
              <a:buNone/>
              <a:defRPr sz="1600">
                <a:solidFill>
                  <a:srgbClr val="B1B3B3"/>
                </a:solidFill>
                <a:latin typeface="Arial"/>
                <a:ea typeface="Arial"/>
                <a:cs typeface="Arial"/>
                <a:sym typeface="Arial"/>
              </a:defRPr>
            </a:lvl8pPr>
            <a:lvl9pPr marL="0" marR="0" lvl="8" indent="0" algn="r" rtl="0">
              <a:spcBef>
                <a:spcPts val="0"/>
              </a:spcBef>
              <a:spcAft>
                <a:spcPts val="0"/>
              </a:spcAft>
              <a:buNone/>
              <a:defRPr sz="1600">
                <a:solidFill>
                  <a:srgbClr val="B1B3B3"/>
                </a:solidFill>
                <a:latin typeface="Arial"/>
                <a:ea typeface="Arial"/>
                <a:cs typeface="Arial"/>
                <a:sym typeface="Arial"/>
              </a:defRPr>
            </a:lvl9pPr>
          </a:lstStyle>
          <a:p>
            <a:fld id="{00000000-1234-1234-1234-123412341234}" type="slidenum">
              <a:rPr lang="et" smtClean="0"/>
              <a:pPr/>
              <a:t>‹#›</a:t>
            </a:fld>
            <a:endParaRPr lang="et"/>
          </a:p>
        </p:txBody>
      </p:sp>
    </p:spTree>
    <p:extLst>
      <p:ext uri="{BB962C8B-B14F-4D97-AF65-F5344CB8AC3E}">
        <p14:creationId xmlns:p14="http://schemas.microsoft.com/office/powerpoint/2010/main" val="3219642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UT19_Title and Content_Dark">
  <p:cSld name="UT19_Title and Content_Dark">
    <p:bg>
      <p:bgPr>
        <a:solidFill>
          <a:schemeClr val="dk1"/>
        </a:solidFill>
        <a:effectLst/>
      </p:bgPr>
    </p:bg>
    <p:spTree>
      <p:nvGrpSpPr>
        <p:cNvPr id="1" name="Shape 178"/>
        <p:cNvGrpSpPr/>
        <p:nvPr/>
      </p:nvGrpSpPr>
      <p:grpSpPr>
        <a:xfrm>
          <a:off x="0" y="0"/>
          <a:ext cx="0" cy="0"/>
          <a:chOff x="0" y="0"/>
          <a:chExt cx="0" cy="0"/>
        </a:xfrm>
      </p:grpSpPr>
      <p:sp>
        <p:nvSpPr>
          <p:cNvPr id="179" name="Google Shape;179;p38"/>
          <p:cNvSpPr txBox="1">
            <a:spLocks noGrp="1"/>
          </p:cNvSpPr>
          <p:nvPr>
            <p:ph type="title"/>
          </p:nvPr>
        </p:nvSpPr>
        <p:spPr>
          <a:xfrm>
            <a:off x="609600" y="381000"/>
            <a:ext cx="10972800" cy="686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1100"/>
              <a:buNone/>
              <a:defRPr>
                <a:solidFill>
                  <a:schemeClr val="lt1"/>
                </a:solidFill>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180" name="Google Shape;180;p38"/>
          <p:cNvSpPr txBox="1">
            <a:spLocks noGrp="1"/>
          </p:cNvSpPr>
          <p:nvPr>
            <p:ph type="body" idx="1"/>
          </p:nvPr>
        </p:nvSpPr>
        <p:spPr>
          <a:xfrm>
            <a:off x="609600" y="1219200"/>
            <a:ext cx="10972800" cy="49532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lt1"/>
              </a:buClr>
              <a:buSzPts val="2100"/>
              <a:buNone/>
              <a:defRPr>
                <a:solidFill>
                  <a:schemeClr val="lt1"/>
                </a:solidFill>
              </a:defRPr>
            </a:lvl1pPr>
            <a:lvl2pPr marL="1219170" lvl="1" indent="-304792" algn="l" rtl="0">
              <a:lnSpc>
                <a:spcPct val="90000"/>
              </a:lnSpc>
              <a:spcBef>
                <a:spcPts val="533"/>
              </a:spcBef>
              <a:spcAft>
                <a:spcPts val="0"/>
              </a:spcAft>
              <a:buClr>
                <a:schemeClr val="lt1"/>
              </a:buClr>
              <a:buSzPts val="1800"/>
              <a:buNone/>
              <a:defRPr>
                <a:solidFill>
                  <a:schemeClr val="lt1"/>
                </a:solidFill>
              </a:defRPr>
            </a:lvl2pPr>
            <a:lvl3pPr marL="1828754" lvl="2" indent="-304792" algn="l" rtl="0">
              <a:lnSpc>
                <a:spcPct val="90000"/>
              </a:lnSpc>
              <a:spcBef>
                <a:spcPts val="533"/>
              </a:spcBef>
              <a:spcAft>
                <a:spcPts val="0"/>
              </a:spcAft>
              <a:buClr>
                <a:schemeClr val="lt1"/>
              </a:buClr>
              <a:buSzPts val="1500"/>
              <a:buNone/>
              <a:defRPr>
                <a:solidFill>
                  <a:schemeClr val="lt1"/>
                </a:solidFill>
              </a:defRPr>
            </a:lvl3pPr>
            <a:lvl4pPr marL="2438339" lvl="3" indent="-304792" algn="l" rtl="0">
              <a:lnSpc>
                <a:spcPct val="90000"/>
              </a:lnSpc>
              <a:spcBef>
                <a:spcPts val="533"/>
              </a:spcBef>
              <a:spcAft>
                <a:spcPts val="0"/>
              </a:spcAft>
              <a:buClr>
                <a:schemeClr val="lt1"/>
              </a:buClr>
              <a:buSzPts val="1400"/>
              <a:buNone/>
              <a:defRPr>
                <a:solidFill>
                  <a:schemeClr val="lt1"/>
                </a:solidFill>
              </a:defRPr>
            </a:lvl4pPr>
            <a:lvl5pPr marL="3047924" lvl="4" indent="-304792" algn="l" rtl="0">
              <a:lnSpc>
                <a:spcPct val="90000"/>
              </a:lnSpc>
              <a:spcBef>
                <a:spcPts val="533"/>
              </a:spcBef>
              <a:spcAft>
                <a:spcPts val="0"/>
              </a:spcAft>
              <a:buClr>
                <a:schemeClr val="lt1"/>
              </a:buClr>
              <a:buSzPts val="1400"/>
              <a:buNone/>
              <a:defRPr>
                <a:solidFill>
                  <a:schemeClr val="lt1"/>
                </a:solidFil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81" name="Google Shape;181;p38"/>
          <p:cNvSpPr txBox="1">
            <a:spLocks noGrp="1"/>
          </p:cNvSpPr>
          <p:nvPr>
            <p:ph type="sldNum" idx="12"/>
          </p:nvPr>
        </p:nvSpPr>
        <p:spPr>
          <a:xfrm>
            <a:off x="10210800" y="6279423"/>
            <a:ext cx="1371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600">
                <a:solidFill>
                  <a:srgbClr val="B1B3B3"/>
                </a:solidFill>
                <a:latin typeface="Arial"/>
                <a:ea typeface="Arial"/>
                <a:cs typeface="Arial"/>
                <a:sym typeface="Arial"/>
              </a:defRPr>
            </a:lvl1pPr>
            <a:lvl2pPr marL="0" marR="0" lvl="1" indent="0" algn="r" rtl="0">
              <a:spcBef>
                <a:spcPts val="0"/>
              </a:spcBef>
              <a:spcAft>
                <a:spcPts val="0"/>
              </a:spcAft>
              <a:buNone/>
              <a:defRPr sz="1600">
                <a:solidFill>
                  <a:srgbClr val="B1B3B3"/>
                </a:solidFill>
                <a:latin typeface="Arial"/>
                <a:ea typeface="Arial"/>
                <a:cs typeface="Arial"/>
                <a:sym typeface="Arial"/>
              </a:defRPr>
            </a:lvl2pPr>
            <a:lvl3pPr marL="0" marR="0" lvl="2" indent="0" algn="r" rtl="0">
              <a:spcBef>
                <a:spcPts val="0"/>
              </a:spcBef>
              <a:spcAft>
                <a:spcPts val="0"/>
              </a:spcAft>
              <a:buNone/>
              <a:defRPr sz="1600">
                <a:solidFill>
                  <a:srgbClr val="B1B3B3"/>
                </a:solidFill>
                <a:latin typeface="Arial"/>
                <a:ea typeface="Arial"/>
                <a:cs typeface="Arial"/>
                <a:sym typeface="Arial"/>
              </a:defRPr>
            </a:lvl3pPr>
            <a:lvl4pPr marL="0" marR="0" lvl="3" indent="0" algn="r" rtl="0">
              <a:spcBef>
                <a:spcPts val="0"/>
              </a:spcBef>
              <a:spcAft>
                <a:spcPts val="0"/>
              </a:spcAft>
              <a:buNone/>
              <a:defRPr sz="1600">
                <a:solidFill>
                  <a:srgbClr val="B1B3B3"/>
                </a:solidFill>
                <a:latin typeface="Arial"/>
                <a:ea typeface="Arial"/>
                <a:cs typeface="Arial"/>
                <a:sym typeface="Arial"/>
              </a:defRPr>
            </a:lvl4pPr>
            <a:lvl5pPr marL="0" marR="0" lvl="4" indent="0" algn="r" rtl="0">
              <a:spcBef>
                <a:spcPts val="0"/>
              </a:spcBef>
              <a:spcAft>
                <a:spcPts val="0"/>
              </a:spcAft>
              <a:buNone/>
              <a:defRPr sz="1600">
                <a:solidFill>
                  <a:srgbClr val="B1B3B3"/>
                </a:solidFill>
                <a:latin typeface="Arial"/>
                <a:ea typeface="Arial"/>
                <a:cs typeface="Arial"/>
                <a:sym typeface="Arial"/>
              </a:defRPr>
            </a:lvl5pPr>
            <a:lvl6pPr marL="0" marR="0" lvl="5" indent="0" algn="r" rtl="0">
              <a:spcBef>
                <a:spcPts val="0"/>
              </a:spcBef>
              <a:spcAft>
                <a:spcPts val="0"/>
              </a:spcAft>
              <a:buNone/>
              <a:defRPr sz="1600">
                <a:solidFill>
                  <a:srgbClr val="B1B3B3"/>
                </a:solidFill>
                <a:latin typeface="Arial"/>
                <a:ea typeface="Arial"/>
                <a:cs typeface="Arial"/>
                <a:sym typeface="Arial"/>
              </a:defRPr>
            </a:lvl6pPr>
            <a:lvl7pPr marL="0" marR="0" lvl="6" indent="0" algn="r" rtl="0">
              <a:spcBef>
                <a:spcPts val="0"/>
              </a:spcBef>
              <a:spcAft>
                <a:spcPts val="0"/>
              </a:spcAft>
              <a:buNone/>
              <a:defRPr sz="1600">
                <a:solidFill>
                  <a:srgbClr val="B1B3B3"/>
                </a:solidFill>
                <a:latin typeface="Arial"/>
                <a:ea typeface="Arial"/>
                <a:cs typeface="Arial"/>
                <a:sym typeface="Arial"/>
              </a:defRPr>
            </a:lvl7pPr>
            <a:lvl8pPr marL="0" marR="0" lvl="7" indent="0" algn="r" rtl="0">
              <a:spcBef>
                <a:spcPts val="0"/>
              </a:spcBef>
              <a:spcAft>
                <a:spcPts val="0"/>
              </a:spcAft>
              <a:buNone/>
              <a:defRPr sz="1600">
                <a:solidFill>
                  <a:srgbClr val="B1B3B3"/>
                </a:solidFill>
                <a:latin typeface="Arial"/>
                <a:ea typeface="Arial"/>
                <a:cs typeface="Arial"/>
                <a:sym typeface="Arial"/>
              </a:defRPr>
            </a:lvl8pPr>
            <a:lvl9pPr marL="0" marR="0" lvl="8" indent="0" algn="r" rtl="0">
              <a:spcBef>
                <a:spcPts val="0"/>
              </a:spcBef>
              <a:spcAft>
                <a:spcPts val="0"/>
              </a:spcAft>
              <a:buNone/>
              <a:defRPr sz="1600">
                <a:solidFill>
                  <a:srgbClr val="B1B3B3"/>
                </a:solidFill>
                <a:latin typeface="Arial"/>
                <a:ea typeface="Arial"/>
                <a:cs typeface="Arial"/>
                <a:sym typeface="Arial"/>
              </a:defRPr>
            </a:lvl9pPr>
          </a:lstStyle>
          <a:p>
            <a:fld id="{00000000-1234-1234-1234-123412341234}" type="slidenum">
              <a:rPr lang="et" smtClean="0"/>
              <a:pPr/>
              <a:t>‹#›</a:t>
            </a:fld>
            <a:endParaRPr lang="et"/>
          </a:p>
        </p:txBody>
      </p:sp>
    </p:spTree>
    <p:extLst>
      <p:ext uri="{BB962C8B-B14F-4D97-AF65-F5344CB8AC3E}">
        <p14:creationId xmlns:p14="http://schemas.microsoft.com/office/powerpoint/2010/main" val="7452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UT19_List and Image">
  <p:cSld name="UT19_List and Image">
    <p:spTree>
      <p:nvGrpSpPr>
        <p:cNvPr id="1" name="Shape 182"/>
        <p:cNvGrpSpPr/>
        <p:nvPr/>
      </p:nvGrpSpPr>
      <p:grpSpPr>
        <a:xfrm>
          <a:off x="0" y="0"/>
          <a:ext cx="0" cy="0"/>
          <a:chOff x="0" y="0"/>
          <a:chExt cx="0" cy="0"/>
        </a:xfrm>
      </p:grpSpPr>
      <p:sp>
        <p:nvSpPr>
          <p:cNvPr id="183" name="Google Shape;183;p39"/>
          <p:cNvSpPr>
            <a:spLocks noGrp="1"/>
          </p:cNvSpPr>
          <p:nvPr>
            <p:ph type="pic" idx="2"/>
          </p:nvPr>
        </p:nvSpPr>
        <p:spPr>
          <a:xfrm>
            <a:off x="4038600" y="0"/>
            <a:ext cx="8153600" cy="6858000"/>
          </a:xfrm>
          <a:prstGeom prst="rect">
            <a:avLst/>
          </a:prstGeom>
          <a:noFill/>
          <a:ln>
            <a:noFill/>
          </a:ln>
        </p:spPr>
      </p:sp>
      <p:sp>
        <p:nvSpPr>
          <p:cNvPr id="184" name="Google Shape;184;p39"/>
          <p:cNvSpPr txBox="1">
            <a:spLocks noGrp="1"/>
          </p:cNvSpPr>
          <p:nvPr>
            <p:ph type="body" idx="1"/>
          </p:nvPr>
        </p:nvSpPr>
        <p:spPr>
          <a:xfrm>
            <a:off x="304155" y="685800"/>
            <a:ext cx="3277200" cy="5486400"/>
          </a:xfrm>
          <a:prstGeom prst="rect">
            <a:avLst/>
          </a:prstGeom>
          <a:noFill/>
          <a:ln>
            <a:noFill/>
          </a:ln>
        </p:spPr>
        <p:txBody>
          <a:bodyPr spcFirstLastPara="1" wrap="square" lIns="68575" tIns="34275" rIns="68575" bIns="34275" anchor="t" anchorCtr="0">
            <a:noAutofit/>
          </a:bodyPr>
          <a:lstStyle>
            <a:lvl1pPr marL="609585" lvl="0" indent="-482588" algn="l" rtl="0">
              <a:lnSpc>
                <a:spcPct val="90000"/>
              </a:lnSpc>
              <a:spcBef>
                <a:spcPts val="1067"/>
              </a:spcBef>
              <a:spcAft>
                <a:spcPts val="0"/>
              </a:spcAft>
              <a:buClr>
                <a:schemeClr val="dk1"/>
              </a:buClr>
              <a:buSzPts val="2100"/>
              <a:buFont typeface="Arial"/>
              <a:buChar char="•"/>
              <a:defRPr>
                <a:solidFill>
                  <a:schemeClr val="dk1"/>
                </a:solidFill>
              </a:defRPr>
            </a:lvl1pPr>
            <a:lvl2pPr marL="1219170" lvl="1" indent="-457189" algn="l" rtl="0">
              <a:lnSpc>
                <a:spcPct val="90000"/>
              </a:lnSpc>
              <a:spcBef>
                <a:spcPts val="533"/>
              </a:spcBef>
              <a:spcAft>
                <a:spcPts val="0"/>
              </a:spcAft>
              <a:buClr>
                <a:schemeClr val="dk1"/>
              </a:buClr>
              <a:buSzPts val="1800"/>
              <a:buFont typeface="Arial"/>
              <a:buChar char="•"/>
              <a:defRPr>
                <a:solidFill>
                  <a:schemeClr val="dk1"/>
                </a:solidFill>
              </a:defRPr>
            </a:lvl2pPr>
            <a:lvl3pPr marL="1828754" lvl="2" indent="-431789" algn="l" rtl="0">
              <a:lnSpc>
                <a:spcPct val="90000"/>
              </a:lnSpc>
              <a:spcBef>
                <a:spcPts val="533"/>
              </a:spcBef>
              <a:spcAft>
                <a:spcPts val="0"/>
              </a:spcAft>
              <a:buClr>
                <a:schemeClr val="dk1"/>
              </a:buClr>
              <a:buSzPts val="1500"/>
              <a:buFont typeface="Arial"/>
              <a:buChar char="•"/>
              <a:defRPr>
                <a:solidFill>
                  <a:schemeClr val="dk1"/>
                </a:solidFill>
              </a:defRPr>
            </a:lvl3pPr>
            <a:lvl4pPr marL="2438339" lvl="3" indent="-423323" algn="l" rtl="0">
              <a:lnSpc>
                <a:spcPct val="90000"/>
              </a:lnSpc>
              <a:spcBef>
                <a:spcPts val="533"/>
              </a:spcBef>
              <a:spcAft>
                <a:spcPts val="0"/>
              </a:spcAft>
              <a:buClr>
                <a:schemeClr val="dk1"/>
              </a:buClr>
              <a:buSzPts val="1400"/>
              <a:buFont typeface="Arial"/>
              <a:buChar char="•"/>
              <a:defRPr>
                <a:solidFill>
                  <a:schemeClr val="dk1"/>
                </a:solidFill>
              </a:defRPr>
            </a:lvl4pPr>
            <a:lvl5pPr marL="3047924" lvl="4" indent="-423323" algn="l" rtl="0">
              <a:lnSpc>
                <a:spcPct val="90000"/>
              </a:lnSpc>
              <a:spcBef>
                <a:spcPts val="533"/>
              </a:spcBef>
              <a:spcAft>
                <a:spcPts val="0"/>
              </a:spcAft>
              <a:buClr>
                <a:schemeClr val="dk1"/>
              </a:buClr>
              <a:buSzPts val="1400"/>
              <a:buFont typeface="Arial"/>
              <a:buChar char="•"/>
              <a:defRPr>
                <a:solidFill>
                  <a:schemeClr val="dk1"/>
                </a:solidFil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85" name="Google Shape;185;p39"/>
          <p:cNvSpPr txBox="1">
            <a:spLocks noGrp="1"/>
          </p:cNvSpPr>
          <p:nvPr>
            <p:ph type="sldNum" idx="12"/>
          </p:nvPr>
        </p:nvSpPr>
        <p:spPr>
          <a:xfrm>
            <a:off x="10210800" y="6279423"/>
            <a:ext cx="1371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600">
                <a:solidFill>
                  <a:srgbClr val="B1B3B3"/>
                </a:solidFill>
                <a:latin typeface="Arial"/>
                <a:ea typeface="Arial"/>
                <a:cs typeface="Arial"/>
                <a:sym typeface="Arial"/>
              </a:defRPr>
            </a:lvl1pPr>
            <a:lvl2pPr marL="0" marR="0" lvl="1" indent="0" algn="r" rtl="0">
              <a:spcBef>
                <a:spcPts val="0"/>
              </a:spcBef>
              <a:spcAft>
                <a:spcPts val="0"/>
              </a:spcAft>
              <a:buNone/>
              <a:defRPr sz="1600">
                <a:solidFill>
                  <a:srgbClr val="B1B3B3"/>
                </a:solidFill>
                <a:latin typeface="Arial"/>
                <a:ea typeface="Arial"/>
                <a:cs typeface="Arial"/>
                <a:sym typeface="Arial"/>
              </a:defRPr>
            </a:lvl2pPr>
            <a:lvl3pPr marL="0" marR="0" lvl="2" indent="0" algn="r" rtl="0">
              <a:spcBef>
                <a:spcPts val="0"/>
              </a:spcBef>
              <a:spcAft>
                <a:spcPts val="0"/>
              </a:spcAft>
              <a:buNone/>
              <a:defRPr sz="1600">
                <a:solidFill>
                  <a:srgbClr val="B1B3B3"/>
                </a:solidFill>
                <a:latin typeface="Arial"/>
                <a:ea typeface="Arial"/>
                <a:cs typeface="Arial"/>
                <a:sym typeface="Arial"/>
              </a:defRPr>
            </a:lvl3pPr>
            <a:lvl4pPr marL="0" marR="0" lvl="3" indent="0" algn="r" rtl="0">
              <a:spcBef>
                <a:spcPts val="0"/>
              </a:spcBef>
              <a:spcAft>
                <a:spcPts val="0"/>
              </a:spcAft>
              <a:buNone/>
              <a:defRPr sz="1600">
                <a:solidFill>
                  <a:srgbClr val="B1B3B3"/>
                </a:solidFill>
                <a:latin typeface="Arial"/>
                <a:ea typeface="Arial"/>
                <a:cs typeface="Arial"/>
                <a:sym typeface="Arial"/>
              </a:defRPr>
            </a:lvl4pPr>
            <a:lvl5pPr marL="0" marR="0" lvl="4" indent="0" algn="r" rtl="0">
              <a:spcBef>
                <a:spcPts val="0"/>
              </a:spcBef>
              <a:spcAft>
                <a:spcPts val="0"/>
              </a:spcAft>
              <a:buNone/>
              <a:defRPr sz="1600">
                <a:solidFill>
                  <a:srgbClr val="B1B3B3"/>
                </a:solidFill>
                <a:latin typeface="Arial"/>
                <a:ea typeface="Arial"/>
                <a:cs typeface="Arial"/>
                <a:sym typeface="Arial"/>
              </a:defRPr>
            </a:lvl5pPr>
            <a:lvl6pPr marL="0" marR="0" lvl="5" indent="0" algn="r" rtl="0">
              <a:spcBef>
                <a:spcPts val="0"/>
              </a:spcBef>
              <a:spcAft>
                <a:spcPts val="0"/>
              </a:spcAft>
              <a:buNone/>
              <a:defRPr sz="1600">
                <a:solidFill>
                  <a:srgbClr val="B1B3B3"/>
                </a:solidFill>
                <a:latin typeface="Arial"/>
                <a:ea typeface="Arial"/>
                <a:cs typeface="Arial"/>
                <a:sym typeface="Arial"/>
              </a:defRPr>
            </a:lvl6pPr>
            <a:lvl7pPr marL="0" marR="0" lvl="6" indent="0" algn="r" rtl="0">
              <a:spcBef>
                <a:spcPts val="0"/>
              </a:spcBef>
              <a:spcAft>
                <a:spcPts val="0"/>
              </a:spcAft>
              <a:buNone/>
              <a:defRPr sz="1600">
                <a:solidFill>
                  <a:srgbClr val="B1B3B3"/>
                </a:solidFill>
                <a:latin typeface="Arial"/>
                <a:ea typeface="Arial"/>
                <a:cs typeface="Arial"/>
                <a:sym typeface="Arial"/>
              </a:defRPr>
            </a:lvl7pPr>
            <a:lvl8pPr marL="0" marR="0" lvl="7" indent="0" algn="r" rtl="0">
              <a:spcBef>
                <a:spcPts val="0"/>
              </a:spcBef>
              <a:spcAft>
                <a:spcPts val="0"/>
              </a:spcAft>
              <a:buNone/>
              <a:defRPr sz="1600">
                <a:solidFill>
                  <a:srgbClr val="B1B3B3"/>
                </a:solidFill>
                <a:latin typeface="Arial"/>
                <a:ea typeface="Arial"/>
                <a:cs typeface="Arial"/>
                <a:sym typeface="Arial"/>
              </a:defRPr>
            </a:lvl8pPr>
            <a:lvl9pPr marL="0" marR="0" lvl="8" indent="0" algn="r" rtl="0">
              <a:spcBef>
                <a:spcPts val="0"/>
              </a:spcBef>
              <a:spcAft>
                <a:spcPts val="0"/>
              </a:spcAft>
              <a:buNone/>
              <a:defRPr sz="1600">
                <a:solidFill>
                  <a:srgbClr val="B1B3B3"/>
                </a:solidFill>
                <a:latin typeface="Arial"/>
                <a:ea typeface="Arial"/>
                <a:cs typeface="Arial"/>
                <a:sym typeface="Arial"/>
              </a:defRPr>
            </a:lvl9pPr>
          </a:lstStyle>
          <a:p>
            <a:fld id="{00000000-1234-1234-1234-123412341234}" type="slidenum">
              <a:rPr lang="et" smtClean="0"/>
              <a:pPr/>
              <a:t>‹#›</a:t>
            </a:fld>
            <a:endParaRPr lang="et"/>
          </a:p>
        </p:txBody>
      </p:sp>
    </p:spTree>
    <p:extLst>
      <p:ext uri="{BB962C8B-B14F-4D97-AF65-F5344CB8AC3E}">
        <p14:creationId xmlns:p14="http://schemas.microsoft.com/office/powerpoint/2010/main" val="4540020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UT19_Estonia">
  <p:cSld name="UT19_Estonia">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40"/>
          <p:cNvSpPr txBox="1">
            <a:spLocks noGrp="1"/>
          </p:cNvSpPr>
          <p:nvPr>
            <p:ph type="body" idx="1"/>
          </p:nvPr>
        </p:nvSpPr>
        <p:spPr>
          <a:xfrm>
            <a:off x="304155" y="685800"/>
            <a:ext cx="3276000" cy="5486400"/>
          </a:xfrm>
          <a:prstGeom prst="rect">
            <a:avLst/>
          </a:prstGeom>
          <a:noFill/>
          <a:ln>
            <a:noFill/>
          </a:ln>
        </p:spPr>
        <p:txBody>
          <a:bodyPr spcFirstLastPara="1" wrap="square" lIns="68575" tIns="34275" rIns="68575" bIns="34275" anchor="t" anchorCtr="0">
            <a:noAutofit/>
          </a:bodyPr>
          <a:lstStyle>
            <a:lvl1pPr marL="609585" lvl="0" indent="-482588" algn="l" rtl="0">
              <a:lnSpc>
                <a:spcPct val="90000"/>
              </a:lnSpc>
              <a:spcBef>
                <a:spcPts val="1067"/>
              </a:spcBef>
              <a:spcAft>
                <a:spcPts val="0"/>
              </a:spcAft>
              <a:buClr>
                <a:schemeClr val="dk1"/>
              </a:buClr>
              <a:buSzPts val="2100"/>
              <a:buFont typeface="Arial"/>
              <a:buChar char="•"/>
              <a:defRPr>
                <a:solidFill>
                  <a:schemeClr val="dk1"/>
                </a:solidFill>
              </a:defRPr>
            </a:lvl1pPr>
            <a:lvl2pPr marL="1219170" lvl="1" indent="-457189" algn="l" rtl="0">
              <a:lnSpc>
                <a:spcPct val="90000"/>
              </a:lnSpc>
              <a:spcBef>
                <a:spcPts val="533"/>
              </a:spcBef>
              <a:spcAft>
                <a:spcPts val="0"/>
              </a:spcAft>
              <a:buClr>
                <a:schemeClr val="dk1"/>
              </a:buClr>
              <a:buSzPts val="1800"/>
              <a:buFont typeface="Arial"/>
              <a:buChar char="•"/>
              <a:defRPr>
                <a:solidFill>
                  <a:schemeClr val="dk1"/>
                </a:solidFill>
              </a:defRPr>
            </a:lvl2pPr>
            <a:lvl3pPr marL="1828754" lvl="2" indent="-431789" algn="l" rtl="0">
              <a:lnSpc>
                <a:spcPct val="90000"/>
              </a:lnSpc>
              <a:spcBef>
                <a:spcPts val="533"/>
              </a:spcBef>
              <a:spcAft>
                <a:spcPts val="0"/>
              </a:spcAft>
              <a:buClr>
                <a:schemeClr val="dk1"/>
              </a:buClr>
              <a:buSzPts val="1500"/>
              <a:buFont typeface="Arial"/>
              <a:buChar char="•"/>
              <a:defRPr>
                <a:solidFill>
                  <a:schemeClr val="dk1"/>
                </a:solidFill>
              </a:defRPr>
            </a:lvl3pPr>
            <a:lvl4pPr marL="2438339" lvl="3" indent="-423323" algn="l" rtl="0">
              <a:lnSpc>
                <a:spcPct val="90000"/>
              </a:lnSpc>
              <a:spcBef>
                <a:spcPts val="533"/>
              </a:spcBef>
              <a:spcAft>
                <a:spcPts val="0"/>
              </a:spcAft>
              <a:buClr>
                <a:schemeClr val="dk1"/>
              </a:buClr>
              <a:buSzPts val="1400"/>
              <a:buFont typeface="Arial"/>
              <a:buChar char="•"/>
              <a:defRPr>
                <a:solidFill>
                  <a:schemeClr val="dk1"/>
                </a:solidFill>
              </a:defRPr>
            </a:lvl4pPr>
            <a:lvl5pPr marL="3047924" lvl="4" indent="-423323" algn="l" rtl="0">
              <a:lnSpc>
                <a:spcPct val="90000"/>
              </a:lnSpc>
              <a:spcBef>
                <a:spcPts val="533"/>
              </a:spcBef>
              <a:spcAft>
                <a:spcPts val="0"/>
              </a:spcAft>
              <a:buClr>
                <a:schemeClr val="dk1"/>
              </a:buClr>
              <a:buSzPts val="1400"/>
              <a:buFont typeface="Arial"/>
              <a:buChar char="•"/>
              <a:defRPr>
                <a:solidFill>
                  <a:schemeClr val="dk1"/>
                </a:solidFil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88" name="Google Shape;188;p40"/>
          <p:cNvSpPr txBox="1">
            <a:spLocks noGrp="1"/>
          </p:cNvSpPr>
          <p:nvPr>
            <p:ph type="sldNum" idx="12"/>
          </p:nvPr>
        </p:nvSpPr>
        <p:spPr>
          <a:xfrm>
            <a:off x="10210800" y="6279423"/>
            <a:ext cx="1371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600">
                <a:solidFill>
                  <a:srgbClr val="B1B3B3"/>
                </a:solidFill>
                <a:latin typeface="Arial"/>
                <a:ea typeface="Arial"/>
                <a:cs typeface="Arial"/>
                <a:sym typeface="Arial"/>
              </a:defRPr>
            </a:lvl1pPr>
            <a:lvl2pPr marL="0" marR="0" lvl="1" indent="0" algn="r" rtl="0">
              <a:spcBef>
                <a:spcPts val="0"/>
              </a:spcBef>
              <a:spcAft>
                <a:spcPts val="0"/>
              </a:spcAft>
              <a:buNone/>
              <a:defRPr sz="1600">
                <a:solidFill>
                  <a:srgbClr val="B1B3B3"/>
                </a:solidFill>
                <a:latin typeface="Arial"/>
                <a:ea typeface="Arial"/>
                <a:cs typeface="Arial"/>
                <a:sym typeface="Arial"/>
              </a:defRPr>
            </a:lvl2pPr>
            <a:lvl3pPr marL="0" marR="0" lvl="2" indent="0" algn="r" rtl="0">
              <a:spcBef>
                <a:spcPts val="0"/>
              </a:spcBef>
              <a:spcAft>
                <a:spcPts val="0"/>
              </a:spcAft>
              <a:buNone/>
              <a:defRPr sz="1600">
                <a:solidFill>
                  <a:srgbClr val="B1B3B3"/>
                </a:solidFill>
                <a:latin typeface="Arial"/>
                <a:ea typeface="Arial"/>
                <a:cs typeface="Arial"/>
                <a:sym typeface="Arial"/>
              </a:defRPr>
            </a:lvl3pPr>
            <a:lvl4pPr marL="0" marR="0" lvl="3" indent="0" algn="r" rtl="0">
              <a:spcBef>
                <a:spcPts val="0"/>
              </a:spcBef>
              <a:spcAft>
                <a:spcPts val="0"/>
              </a:spcAft>
              <a:buNone/>
              <a:defRPr sz="1600">
                <a:solidFill>
                  <a:srgbClr val="B1B3B3"/>
                </a:solidFill>
                <a:latin typeface="Arial"/>
                <a:ea typeface="Arial"/>
                <a:cs typeface="Arial"/>
                <a:sym typeface="Arial"/>
              </a:defRPr>
            </a:lvl4pPr>
            <a:lvl5pPr marL="0" marR="0" lvl="4" indent="0" algn="r" rtl="0">
              <a:spcBef>
                <a:spcPts val="0"/>
              </a:spcBef>
              <a:spcAft>
                <a:spcPts val="0"/>
              </a:spcAft>
              <a:buNone/>
              <a:defRPr sz="1600">
                <a:solidFill>
                  <a:srgbClr val="B1B3B3"/>
                </a:solidFill>
                <a:latin typeface="Arial"/>
                <a:ea typeface="Arial"/>
                <a:cs typeface="Arial"/>
                <a:sym typeface="Arial"/>
              </a:defRPr>
            </a:lvl5pPr>
            <a:lvl6pPr marL="0" marR="0" lvl="5" indent="0" algn="r" rtl="0">
              <a:spcBef>
                <a:spcPts val="0"/>
              </a:spcBef>
              <a:spcAft>
                <a:spcPts val="0"/>
              </a:spcAft>
              <a:buNone/>
              <a:defRPr sz="1600">
                <a:solidFill>
                  <a:srgbClr val="B1B3B3"/>
                </a:solidFill>
                <a:latin typeface="Arial"/>
                <a:ea typeface="Arial"/>
                <a:cs typeface="Arial"/>
                <a:sym typeface="Arial"/>
              </a:defRPr>
            </a:lvl6pPr>
            <a:lvl7pPr marL="0" marR="0" lvl="6" indent="0" algn="r" rtl="0">
              <a:spcBef>
                <a:spcPts val="0"/>
              </a:spcBef>
              <a:spcAft>
                <a:spcPts val="0"/>
              </a:spcAft>
              <a:buNone/>
              <a:defRPr sz="1600">
                <a:solidFill>
                  <a:srgbClr val="B1B3B3"/>
                </a:solidFill>
                <a:latin typeface="Arial"/>
                <a:ea typeface="Arial"/>
                <a:cs typeface="Arial"/>
                <a:sym typeface="Arial"/>
              </a:defRPr>
            </a:lvl7pPr>
            <a:lvl8pPr marL="0" marR="0" lvl="7" indent="0" algn="r" rtl="0">
              <a:spcBef>
                <a:spcPts val="0"/>
              </a:spcBef>
              <a:spcAft>
                <a:spcPts val="0"/>
              </a:spcAft>
              <a:buNone/>
              <a:defRPr sz="1600">
                <a:solidFill>
                  <a:srgbClr val="B1B3B3"/>
                </a:solidFill>
                <a:latin typeface="Arial"/>
                <a:ea typeface="Arial"/>
                <a:cs typeface="Arial"/>
                <a:sym typeface="Arial"/>
              </a:defRPr>
            </a:lvl8pPr>
            <a:lvl9pPr marL="0" marR="0" lvl="8" indent="0" algn="r" rtl="0">
              <a:spcBef>
                <a:spcPts val="0"/>
              </a:spcBef>
              <a:spcAft>
                <a:spcPts val="0"/>
              </a:spcAft>
              <a:buNone/>
              <a:defRPr sz="1600">
                <a:solidFill>
                  <a:srgbClr val="B1B3B3"/>
                </a:solidFill>
                <a:latin typeface="Arial"/>
                <a:ea typeface="Arial"/>
                <a:cs typeface="Arial"/>
                <a:sym typeface="Arial"/>
              </a:defRPr>
            </a:lvl9pPr>
          </a:lstStyle>
          <a:p>
            <a:fld id="{00000000-1234-1234-1234-123412341234}" type="slidenum">
              <a:rPr lang="et" smtClean="0"/>
              <a:pPr/>
              <a:t>‹#›</a:t>
            </a:fld>
            <a:endParaRPr lang="et"/>
          </a:p>
        </p:txBody>
      </p:sp>
    </p:spTree>
    <p:extLst>
      <p:ext uri="{BB962C8B-B14F-4D97-AF65-F5344CB8AC3E}">
        <p14:creationId xmlns:p14="http://schemas.microsoft.com/office/powerpoint/2010/main" val="2864898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UT19_Logo, Title and Content">
  <p:cSld name="UT19_Logo, Title and Content">
    <p:bg>
      <p:bgPr>
        <a:solidFill>
          <a:schemeClr val="lt1"/>
        </a:solidFill>
        <a:effectLst/>
      </p:bgPr>
    </p:bg>
    <p:spTree>
      <p:nvGrpSpPr>
        <p:cNvPr id="1" name="Shape 189"/>
        <p:cNvGrpSpPr/>
        <p:nvPr/>
      </p:nvGrpSpPr>
      <p:grpSpPr>
        <a:xfrm>
          <a:off x="0" y="0"/>
          <a:ext cx="0" cy="0"/>
          <a:chOff x="0" y="0"/>
          <a:chExt cx="0" cy="0"/>
        </a:xfrm>
      </p:grpSpPr>
      <p:pic>
        <p:nvPicPr>
          <p:cNvPr id="190" name="Google Shape;190;p4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1" name="Google Shape;191;p41"/>
          <p:cNvSpPr txBox="1">
            <a:spLocks noGrp="1"/>
          </p:cNvSpPr>
          <p:nvPr>
            <p:ph type="title"/>
          </p:nvPr>
        </p:nvSpPr>
        <p:spPr>
          <a:xfrm>
            <a:off x="4038600" y="365125"/>
            <a:ext cx="75440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1100"/>
              <a:buNone/>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192" name="Google Shape;192;p41"/>
          <p:cNvSpPr txBox="1">
            <a:spLocks noGrp="1"/>
          </p:cNvSpPr>
          <p:nvPr>
            <p:ph type="body" idx="1"/>
          </p:nvPr>
        </p:nvSpPr>
        <p:spPr>
          <a:xfrm>
            <a:off x="4038600" y="1828800"/>
            <a:ext cx="7544000" cy="43436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dk1"/>
              </a:buClr>
              <a:buSzPts val="2100"/>
              <a:buNone/>
              <a:defRPr>
                <a:solidFill>
                  <a:schemeClr val="dk1"/>
                </a:solidFill>
              </a:defRPr>
            </a:lvl1pPr>
            <a:lvl2pPr marL="1219170" lvl="1" indent="-304792" algn="l" rtl="0">
              <a:lnSpc>
                <a:spcPct val="90000"/>
              </a:lnSpc>
              <a:spcBef>
                <a:spcPts val="533"/>
              </a:spcBef>
              <a:spcAft>
                <a:spcPts val="0"/>
              </a:spcAft>
              <a:buClr>
                <a:schemeClr val="dk1"/>
              </a:buClr>
              <a:buSzPts val="1800"/>
              <a:buNone/>
              <a:defRPr>
                <a:solidFill>
                  <a:schemeClr val="dk1"/>
                </a:solidFill>
              </a:defRPr>
            </a:lvl2pPr>
            <a:lvl3pPr marL="1828754" lvl="2" indent="-304792" algn="l" rtl="0">
              <a:lnSpc>
                <a:spcPct val="90000"/>
              </a:lnSpc>
              <a:spcBef>
                <a:spcPts val="533"/>
              </a:spcBef>
              <a:spcAft>
                <a:spcPts val="0"/>
              </a:spcAft>
              <a:buClr>
                <a:schemeClr val="dk1"/>
              </a:buClr>
              <a:buSzPts val="1500"/>
              <a:buNone/>
              <a:defRPr>
                <a:solidFill>
                  <a:schemeClr val="dk1"/>
                </a:solidFill>
              </a:defRPr>
            </a:lvl3pPr>
            <a:lvl4pPr marL="2438339" lvl="3" indent="-304792" algn="l" rtl="0">
              <a:lnSpc>
                <a:spcPct val="90000"/>
              </a:lnSpc>
              <a:spcBef>
                <a:spcPts val="533"/>
              </a:spcBef>
              <a:spcAft>
                <a:spcPts val="0"/>
              </a:spcAft>
              <a:buClr>
                <a:schemeClr val="dk1"/>
              </a:buClr>
              <a:buSzPts val="1400"/>
              <a:buNone/>
              <a:defRPr>
                <a:solidFill>
                  <a:schemeClr val="dk1"/>
                </a:solidFill>
              </a:defRPr>
            </a:lvl4pPr>
            <a:lvl5pPr marL="3047924" lvl="4" indent="-304792" algn="l" rtl="0">
              <a:lnSpc>
                <a:spcPct val="90000"/>
              </a:lnSpc>
              <a:spcBef>
                <a:spcPts val="533"/>
              </a:spcBef>
              <a:spcAft>
                <a:spcPts val="0"/>
              </a:spcAft>
              <a:buClr>
                <a:schemeClr val="dk1"/>
              </a:buClr>
              <a:buSzPts val="1400"/>
              <a:buNone/>
              <a:defRPr>
                <a:solidFill>
                  <a:schemeClr val="dk1"/>
                </a:solidFil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pic>
        <p:nvPicPr>
          <p:cNvPr id="193" name="Google Shape;193;p41">
            <a:hlinkClick r:id="rId3"/>
          </p:cNvPr>
          <p:cNvPicPr preferRelativeResize="0"/>
          <p:nvPr/>
        </p:nvPicPr>
        <p:blipFill rotWithShape="1">
          <a:blip r:embed="rId4">
            <a:alphaModFix/>
          </a:blip>
          <a:srcRect/>
          <a:stretch/>
        </p:blipFill>
        <p:spPr>
          <a:xfrm>
            <a:off x="432001" y="360001"/>
            <a:ext cx="3238500" cy="571500"/>
          </a:xfrm>
          <a:prstGeom prst="rect">
            <a:avLst/>
          </a:prstGeom>
          <a:noFill/>
          <a:ln>
            <a:noFill/>
          </a:ln>
        </p:spPr>
      </p:pic>
      <p:sp>
        <p:nvSpPr>
          <p:cNvPr id="194" name="Google Shape;194;p41"/>
          <p:cNvSpPr>
            <a:spLocks noGrp="1"/>
          </p:cNvSpPr>
          <p:nvPr>
            <p:ph type="pic" idx="2"/>
          </p:nvPr>
        </p:nvSpPr>
        <p:spPr>
          <a:xfrm>
            <a:off x="-3111" y="2169735"/>
            <a:ext cx="3203600" cy="4687600"/>
          </a:xfrm>
          <a:prstGeom prst="rect">
            <a:avLst/>
          </a:prstGeom>
          <a:noFill/>
          <a:ln>
            <a:noFill/>
          </a:ln>
        </p:spPr>
      </p:sp>
      <p:sp>
        <p:nvSpPr>
          <p:cNvPr id="195" name="Google Shape;195;p41"/>
          <p:cNvSpPr txBox="1">
            <a:spLocks noGrp="1"/>
          </p:cNvSpPr>
          <p:nvPr>
            <p:ph type="sldNum" idx="12"/>
          </p:nvPr>
        </p:nvSpPr>
        <p:spPr>
          <a:xfrm>
            <a:off x="10210800" y="6279423"/>
            <a:ext cx="1371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600">
                <a:solidFill>
                  <a:srgbClr val="B1B3B3"/>
                </a:solidFill>
                <a:latin typeface="Arial"/>
                <a:ea typeface="Arial"/>
                <a:cs typeface="Arial"/>
                <a:sym typeface="Arial"/>
              </a:defRPr>
            </a:lvl1pPr>
            <a:lvl2pPr marL="0" marR="0" lvl="1" indent="0" algn="r" rtl="0">
              <a:spcBef>
                <a:spcPts val="0"/>
              </a:spcBef>
              <a:spcAft>
                <a:spcPts val="0"/>
              </a:spcAft>
              <a:buNone/>
              <a:defRPr sz="1600">
                <a:solidFill>
                  <a:srgbClr val="B1B3B3"/>
                </a:solidFill>
                <a:latin typeface="Arial"/>
                <a:ea typeface="Arial"/>
                <a:cs typeface="Arial"/>
                <a:sym typeface="Arial"/>
              </a:defRPr>
            </a:lvl2pPr>
            <a:lvl3pPr marL="0" marR="0" lvl="2" indent="0" algn="r" rtl="0">
              <a:spcBef>
                <a:spcPts val="0"/>
              </a:spcBef>
              <a:spcAft>
                <a:spcPts val="0"/>
              </a:spcAft>
              <a:buNone/>
              <a:defRPr sz="1600">
                <a:solidFill>
                  <a:srgbClr val="B1B3B3"/>
                </a:solidFill>
                <a:latin typeface="Arial"/>
                <a:ea typeface="Arial"/>
                <a:cs typeface="Arial"/>
                <a:sym typeface="Arial"/>
              </a:defRPr>
            </a:lvl3pPr>
            <a:lvl4pPr marL="0" marR="0" lvl="3" indent="0" algn="r" rtl="0">
              <a:spcBef>
                <a:spcPts val="0"/>
              </a:spcBef>
              <a:spcAft>
                <a:spcPts val="0"/>
              </a:spcAft>
              <a:buNone/>
              <a:defRPr sz="1600">
                <a:solidFill>
                  <a:srgbClr val="B1B3B3"/>
                </a:solidFill>
                <a:latin typeface="Arial"/>
                <a:ea typeface="Arial"/>
                <a:cs typeface="Arial"/>
                <a:sym typeface="Arial"/>
              </a:defRPr>
            </a:lvl4pPr>
            <a:lvl5pPr marL="0" marR="0" lvl="4" indent="0" algn="r" rtl="0">
              <a:spcBef>
                <a:spcPts val="0"/>
              </a:spcBef>
              <a:spcAft>
                <a:spcPts val="0"/>
              </a:spcAft>
              <a:buNone/>
              <a:defRPr sz="1600">
                <a:solidFill>
                  <a:srgbClr val="B1B3B3"/>
                </a:solidFill>
                <a:latin typeface="Arial"/>
                <a:ea typeface="Arial"/>
                <a:cs typeface="Arial"/>
                <a:sym typeface="Arial"/>
              </a:defRPr>
            </a:lvl5pPr>
            <a:lvl6pPr marL="0" marR="0" lvl="5" indent="0" algn="r" rtl="0">
              <a:spcBef>
                <a:spcPts val="0"/>
              </a:spcBef>
              <a:spcAft>
                <a:spcPts val="0"/>
              </a:spcAft>
              <a:buNone/>
              <a:defRPr sz="1600">
                <a:solidFill>
                  <a:srgbClr val="B1B3B3"/>
                </a:solidFill>
                <a:latin typeface="Arial"/>
                <a:ea typeface="Arial"/>
                <a:cs typeface="Arial"/>
                <a:sym typeface="Arial"/>
              </a:defRPr>
            </a:lvl6pPr>
            <a:lvl7pPr marL="0" marR="0" lvl="6" indent="0" algn="r" rtl="0">
              <a:spcBef>
                <a:spcPts val="0"/>
              </a:spcBef>
              <a:spcAft>
                <a:spcPts val="0"/>
              </a:spcAft>
              <a:buNone/>
              <a:defRPr sz="1600">
                <a:solidFill>
                  <a:srgbClr val="B1B3B3"/>
                </a:solidFill>
                <a:latin typeface="Arial"/>
                <a:ea typeface="Arial"/>
                <a:cs typeface="Arial"/>
                <a:sym typeface="Arial"/>
              </a:defRPr>
            </a:lvl7pPr>
            <a:lvl8pPr marL="0" marR="0" lvl="7" indent="0" algn="r" rtl="0">
              <a:spcBef>
                <a:spcPts val="0"/>
              </a:spcBef>
              <a:spcAft>
                <a:spcPts val="0"/>
              </a:spcAft>
              <a:buNone/>
              <a:defRPr sz="1600">
                <a:solidFill>
                  <a:srgbClr val="B1B3B3"/>
                </a:solidFill>
                <a:latin typeface="Arial"/>
                <a:ea typeface="Arial"/>
                <a:cs typeface="Arial"/>
                <a:sym typeface="Arial"/>
              </a:defRPr>
            </a:lvl8pPr>
            <a:lvl9pPr marL="0" marR="0" lvl="8" indent="0" algn="r" rtl="0">
              <a:spcBef>
                <a:spcPts val="0"/>
              </a:spcBef>
              <a:spcAft>
                <a:spcPts val="0"/>
              </a:spcAft>
              <a:buNone/>
              <a:defRPr sz="1600">
                <a:solidFill>
                  <a:srgbClr val="B1B3B3"/>
                </a:solidFill>
                <a:latin typeface="Arial"/>
                <a:ea typeface="Arial"/>
                <a:cs typeface="Arial"/>
                <a:sym typeface="Arial"/>
              </a:defRPr>
            </a:lvl9pPr>
          </a:lstStyle>
          <a:p>
            <a:fld id="{00000000-1234-1234-1234-123412341234}" type="slidenum">
              <a:rPr lang="et" smtClean="0"/>
              <a:pPr/>
              <a:t>‹#›</a:t>
            </a:fld>
            <a:endParaRPr lang="et"/>
          </a:p>
        </p:txBody>
      </p:sp>
    </p:spTree>
    <p:extLst>
      <p:ext uri="{BB962C8B-B14F-4D97-AF65-F5344CB8AC3E}">
        <p14:creationId xmlns:p14="http://schemas.microsoft.com/office/powerpoint/2010/main" val="3430443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UT19_Text on Image">
  <p:cSld name="UT19_Text on Image">
    <p:bg>
      <p:bgPr>
        <a:solidFill>
          <a:schemeClr val="dk1"/>
        </a:solidFill>
        <a:effectLst/>
      </p:bgPr>
    </p:bg>
    <p:spTree>
      <p:nvGrpSpPr>
        <p:cNvPr id="1" name="Shape 196"/>
        <p:cNvGrpSpPr/>
        <p:nvPr/>
      </p:nvGrpSpPr>
      <p:grpSpPr>
        <a:xfrm>
          <a:off x="0" y="0"/>
          <a:ext cx="0" cy="0"/>
          <a:chOff x="0" y="0"/>
          <a:chExt cx="0" cy="0"/>
        </a:xfrm>
      </p:grpSpPr>
      <p:sp>
        <p:nvSpPr>
          <p:cNvPr id="197" name="Google Shape;197;p42"/>
          <p:cNvSpPr txBox="1">
            <a:spLocks noGrp="1"/>
          </p:cNvSpPr>
          <p:nvPr>
            <p:ph type="body" idx="1"/>
          </p:nvPr>
        </p:nvSpPr>
        <p:spPr>
          <a:xfrm>
            <a:off x="609600" y="4800600"/>
            <a:ext cx="6858000" cy="16004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lt2"/>
              </a:buClr>
              <a:buSzPts val="1800"/>
              <a:buNone/>
              <a:defRPr sz="2400">
                <a:solidFill>
                  <a:schemeClr val="lt2"/>
                </a:solidFill>
              </a:defRPr>
            </a:lvl1pPr>
            <a:lvl2pPr marL="1219170" lvl="1" indent="-304792" algn="l" rtl="0">
              <a:lnSpc>
                <a:spcPct val="90000"/>
              </a:lnSpc>
              <a:spcBef>
                <a:spcPts val="533"/>
              </a:spcBef>
              <a:spcAft>
                <a:spcPts val="0"/>
              </a:spcAft>
              <a:buClr>
                <a:srgbClr val="8C98B7"/>
              </a:buClr>
              <a:buSzPts val="1500"/>
              <a:buNone/>
              <a:defRPr sz="2000">
                <a:solidFill>
                  <a:srgbClr val="8C98B7"/>
                </a:solidFill>
              </a:defRPr>
            </a:lvl2pPr>
            <a:lvl3pPr marL="1828754" lvl="2" indent="-304792" algn="l" rtl="0">
              <a:lnSpc>
                <a:spcPct val="90000"/>
              </a:lnSpc>
              <a:spcBef>
                <a:spcPts val="533"/>
              </a:spcBef>
              <a:spcAft>
                <a:spcPts val="0"/>
              </a:spcAft>
              <a:buClr>
                <a:srgbClr val="8C98B7"/>
              </a:buClr>
              <a:buSzPts val="1400"/>
              <a:buNone/>
              <a:defRPr sz="1867">
                <a:solidFill>
                  <a:srgbClr val="8C98B7"/>
                </a:solidFill>
              </a:defRPr>
            </a:lvl3pPr>
            <a:lvl4pPr marL="2438339" lvl="3" indent="-304792" algn="l" rtl="0">
              <a:lnSpc>
                <a:spcPct val="90000"/>
              </a:lnSpc>
              <a:spcBef>
                <a:spcPts val="533"/>
              </a:spcBef>
              <a:spcAft>
                <a:spcPts val="0"/>
              </a:spcAft>
              <a:buClr>
                <a:srgbClr val="8C98B7"/>
              </a:buClr>
              <a:buSzPts val="1200"/>
              <a:buNone/>
              <a:defRPr sz="1600">
                <a:solidFill>
                  <a:srgbClr val="8C98B7"/>
                </a:solidFill>
              </a:defRPr>
            </a:lvl4pPr>
            <a:lvl5pPr marL="3047924" lvl="4" indent="-304792" algn="l" rtl="0">
              <a:lnSpc>
                <a:spcPct val="90000"/>
              </a:lnSpc>
              <a:spcBef>
                <a:spcPts val="533"/>
              </a:spcBef>
              <a:spcAft>
                <a:spcPts val="0"/>
              </a:spcAft>
              <a:buClr>
                <a:srgbClr val="8C98B7"/>
              </a:buClr>
              <a:buSzPts val="1200"/>
              <a:buNone/>
              <a:defRPr sz="1600">
                <a:solidFill>
                  <a:srgbClr val="8C98B7"/>
                </a:solidFill>
              </a:defRPr>
            </a:lvl5pPr>
            <a:lvl6pPr marL="3657509" lvl="5" indent="-304792" algn="l" rtl="0">
              <a:lnSpc>
                <a:spcPct val="90000"/>
              </a:lnSpc>
              <a:spcBef>
                <a:spcPts val="533"/>
              </a:spcBef>
              <a:spcAft>
                <a:spcPts val="0"/>
              </a:spcAft>
              <a:buClr>
                <a:srgbClr val="8C98B7"/>
              </a:buClr>
              <a:buSzPts val="1200"/>
              <a:buNone/>
              <a:defRPr sz="1600">
                <a:solidFill>
                  <a:srgbClr val="8C98B7"/>
                </a:solidFill>
              </a:defRPr>
            </a:lvl6pPr>
            <a:lvl7pPr marL="4267093" lvl="6" indent="-304792" algn="l" rtl="0">
              <a:lnSpc>
                <a:spcPct val="90000"/>
              </a:lnSpc>
              <a:spcBef>
                <a:spcPts val="533"/>
              </a:spcBef>
              <a:spcAft>
                <a:spcPts val="0"/>
              </a:spcAft>
              <a:buClr>
                <a:srgbClr val="8C98B7"/>
              </a:buClr>
              <a:buSzPts val="1200"/>
              <a:buNone/>
              <a:defRPr sz="1600">
                <a:solidFill>
                  <a:srgbClr val="8C98B7"/>
                </a:solidFill>
              </a:defRPr>
            </a:lvl7pPr>
            <a:lvl8pPr marL="4876678" lvl="7" indent="-304792" algn="l" rtl="0">
              <a:lnSpc>
                <a:spcPct val="90000"/>
              </a:lnSpc>
              <a:spcBef>
                <a:spcPts val="533"/>
              </a:spcBef>
              <a:spcAft>
                <a:spcPts val="0"/>
              </a:spcAft>
              <a:buClr>
                <a:srgbClr val="8C98B7"/>
              </a:buClr>
              <a:buSzPts val="1200"/>
              <a:buNone/>
              <a:defRPr sz="1600">
                <a:solidFill>
                  <a:srgbClr val="8C98B7"/>
                </a:solidFill>
              </a:defRPr>
            </a:lvl8pPr>
            <a:lvl9pPr marL="5486263" lvl="8" indent="-304792" algn="l" rtl="0">
              <a:lnSpc>
                <a:spcPct val="90000"/>
              </a:lnSpc>
              <a:spcBef>
                <a:spcPts val="533"/>
              </a:spcBef>
              <a:spcAft>
                <a:spcPts val="0"/>
              </a:spcAft>
              <a:buClr>
                <a:srgbClr val="8C98B7"/>
              </a:buClr>
              <a:buSzPts val="1200"/>
              <a:buNone/>
              <a:defRPr sz="1600">
                <a:solidFill>
                  <a:srgbClr val="8C98B7"/>
                </a:solidFill>
              </a:defRPr>
            </a:lvl9pPr>
          </a:lstStyle>
          <a:p>
            <a:endParaRPr/>
          </a:p>
        </p:txBody>
      </p:sp>
      <p:sp>
        <p:nvSpPr>
          <p:cNvPr id="198" name="Google Shape;198;p42"/>
          <p:cNvSpPr>
            <a:spLocks noGrp="1"/>
          </p:cNvSpPr>
          <p:nvPr>
            <p:ph type="pic" idx="2"/>
          </p:nvPr>
        </p:nvSpPr>
        <p:spPr>
          <a:xfrm>
            <a:off x="0" y="-6116"/>
            <a:ext cx="12204400" cy="6868400"/>
          </a:xfrm>
          <a:prstGeom prst="rect">
            <a:avLst/>
          </a:prstGeom>
          <a:noFill/>
          <a:ln>
            <a:noFill/>
          </a:ln>
        </p:spPr>
      </p:sp>
      <p:sp>
        <p:nvSpPr>
          <p:cNvPr id="199" name="Google Shape;199;p42"/>
          <p:cNvSpPr txBox="1">
            <a:spLocks noGrp="1"/>
          </p:cNvSpPr>
          <p:nvPr>
            <p:ph type="sldNum" idx="12"/>
          </p:nvPr>
        </p:nvSpPr>
        <p:spPr>
          <a:xfrm>
            <a:off x="10210800" y="6279423"/>
            <a:ext cx="1371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600">
                <a:solidFill>
                  <a:srgbClr val="B1B3B3"/>
                </a:solidFill>
                <a:latin typeface="Arial"/>
                <a:ea typeface="Arial"/>
                <a:cs typeface="Arial"/>
                <a:sym typeface="Arial"/>
              </a:defRPr>
            </a:lvl1pPr>
            <a:lvl2pPr marL="0" marR="0" lvl="1" indent="0" algn="r" rtl="0">
              <a:spcBef>
                <a:spcPts val="0"/>
              </a:spcBef>
              <a:spcAft>
                <a:spcPts val="0"/>
              </a:spcAft>
              <a:buNone/>
              <a:defRPr sz="1600">
                <a:solidFill>
                  <a:srgbClr val="B1B3B3"/>
                </a:solidFill>
                <a:latin typeface="Arial"/>
                <a:ea typeface="Arial"/>
                <a:cs typeface="Arial"/>
                <a:sym typeface="Arial"/>
              </a:defRPr>
            </a:lvl2pPr>
            <a:lvl3pPr marL="0" marR="0" lvl="2" indent="0" algn="r" rtl="0">
              <a:spcBef>
                <a:spcPts val="0"/>
              </a:spcBef>
              <a:spcAft>
                <a:spcPts val="0"/>
              </a:spcAft>
              <a:buNone/>
              <a:defRPr sz="1600">
                <a:solidFill>
                  <a:srgbClr val="B1B3B3"/>
                </a:solidFill>
                <a:latin typeface="Arial"/>
                <a:ea typeface="Arial"/>
                <a:cs typeface="Arial"/>
                <a:sym typeface="Arial"/>
              </a:defRPr>
            </a:lvl3pPr>
            <a:lvl4pPr marL="0" marR="0" lvl="3" indent="0" algn="r" rtl="0">
              <a:spcBef>
                <a:spcPts val="0"/>
              </a:spcBef>
              <a:spcAft>
                <a:spcPts val="0"/>
              </a:spcAft>
              <a:buNone/>
              <a:defRPr sz="1600">
                <a:solidFill>
                  <a:srgbClr val="B1B3B3"/>
                </a:solidFill>
                <a:latin typeface="Arial"/>
                <a:ea typeface="Arial"/>
                <a:cs typeface="Arial"/>
                <a:sym typeface="Arial"/>
              </a:defRPr>
            </a:lvl4pPr>
            <a:lvl5pPr marL="0" marR="0" lvl="4" indent="0" algn="r" rtl="0">
              <a:spcBef>
                <a:spcPts val="0"/>
              </a:spcBef>
              <a:spcAft>
                <a:spcPts val="0"/>
              </a:spcAft>
              <a:buNone/>
              <a:defRPr sz="1600">
                <a:solidFill>
                  <a:srgbClr val="B1B3B3"/>
                </a:solidFill>
                <a:latin typeface="Arial"/>
                <a:ea typeface="Arial"/>
                <a:cs typeface="Arial"/>
                <a:sym typeface="Arial"/>
              </a:defRPr>
            </a:lvl5pPr>
            <a:lvl6pPr marL="0" marR="0" lvl="5" indent="0" algn="r" rtl="0">
              <a:spcBef>
                <a:spcPts val="0"/>
              </a:spcBef>
              <a:spcAft>
                <a:spcPts val="0"/>
              </a:spcAft>
              <a:buNone/>
              <a:defRPr sz="1600">
                <a:solidFill>
                  <a:srgbClr val="B1B3B3"/>
                </a:solidFill>
                <a:latin typeface="Arial"/>
                <a:ea typeface="Arial"/>
                <a:cs typeface="Arial"/>
                <a:sym typeface="Arial"/>
              </a:defRPr>
            </a:lvl6pPr>
            <a:lvl7pPr marL="0" marR="0" lvl="6" indent="0" algn="r" rtl="0">
              <a:spcBef>
                <a:spcPts val="0"/>
              </a:spcBef>
              <a:spcAft>
                <a:spcPts val="0"/>
              </a:spcAft>
              <a:buNone/>
              <a:defRPr sz="1600">
                <a:solidFill>
                  <a:srgbClr val="B1B3B3"/>
                </a:solidFill>
                <a:latin typeface="Arial"/>
                <a:ea typeface="Arial"/>
                <a:cs typeface="Arial"/>
                <a:sym typeface="Arial"/>
              </a:defRPr>
            </a:lvl7pPr>
            <a:lvl8pPr marL="0" marR="0" lvl="7" indent="0" algn="r" rtl="0">
              <a:spcBef>
                <a:spcPts val="0"/>
              </a:spcBef>
              <a:spcAft>
                <a:spcPts val="0"/>
              </a:spcAft>
              <a:buNone/>
              <a:defRPr sz="1600">
                <a:solidFill>
                  <a:srgbClr val="B1B3B3"/>
                </a:solidFill>
                <a:latin typeface="Arial"/>
                <a:ea typeface="Arial"/>
                <a:cs typeface="Arial"/>
                <a:sym typeface="Arial"/>
              </a:defRPr>
            </a:lvl8pPr>
            <a:lvl9pPr marL="0" marR="0" lvl="8" indent="0" algn="r" rtl="0">
              <a:spcBef>
                <a:spcPts val="0"/>
              </a:spcBef>
              <a:spcAft>
                <a:spcPts val="0"/>
              </a:spcAft>
              <a:buNone/>
              <a:defRPr sz="1600">
                <a:solidFill>
                  <a:srgbClr val="B1B3B3"/>
                </a:solidFill>
                <a:latin typeface="Arial"/>
                <a:ea typeface="Arial"/>
                <a:cs typeface="Arial"/>
                <a:sym typeface="Arial"/>
              </a:defRPr>
            </a:lvl9pPr>
          </a:lstStyle>
          <a:p>
            <a:fld id="{00000000-1234-1234-1234-123412341234}" type="slidenum">
              <a:rPr lang="et" smtClean="0"/>
              <a:pPr/>
              <a:t>‹#›</a:t>
            </a:fld>
            <a:endParaRPr lang="et"/>
          </a:p>
        </p:txBody>
      </p:sp>
    </p:spTree>
    <p:extLst>
      <p:ext uri="{BB962C8B-B14F-4D97-AF65-F5344CB8AC3E}">
        <p14:creationId xmlns:p14="http://schemas.microsoft.com/office/powerpoint/2010/main" val="700922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UT19_Two Content" type="twoObj">
  <p:cSld name="UT19_Two Content">
    <p:spTree>
      <p:nvGrpSpPr>
        <p:cNvPr id="1" name="Shape 200"/>
        <p:cNvGrpSpPr/>
        <p:nvPr/>
      </p:nvGrpSpPr>
      <p:grpSpPr>
        <a:xfrm>
          <a:off x="0" y="0"/>
          <a:ext cx="0" cy="0"/>
          <a:chOff x="0" y="0"/>
          <a:chExt cx="0" cy="0"/>
        </a:xfrm>
      </p:grpSpPr>
      <p:sp>
        <p:nvSpPr>
          <p:cNvPr id="201" name="Google Shape;201;p43"/>
          <p:cNvSpPr txBox="1">
            <a:spLocks noGrp="1"/>
          </p:cNvSpPr>
          <p:nvPr>
            <p:ph type="title"/>
          </p:nvPr>
        </p:nvSpPr>
        <p:spPr>
          <a:xfrm>
            <a:off x="609600" y="365125"/>
            <a:ext cx="109728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1100"/>
              <a:buNone/>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202" name="Google Shape;202;p43"/>
          <p:cNvSpPr txBox="1">
            <a:spLocks noGrp="1"/>
          </p:cNvSpPr>
          <p:nvPr>
            <p:ph type="body" idx="1"/>
          </p:nvPr>
        </p:nvSpPr>
        <p:spPr>
          <a:xfrm>
            <a:off x="609600" y="1825625"/>
            <a:ext cx="54104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03" name="Google Shape;203;p43"/>
          <p:cNvSpPr txBox="1">
            <a:spLocks noGrp="1"/>
          </p:cNvSpPr>
          <p:nvPr>
            <p:ph type="body" idx="2"/>
          </p:nvPr>
        </p:nvSpPr>
        <p:spPr>
          <a:xfrm>
            <a:off x="6172200" y="1825625"/>
            <a:ext cx="54104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04" name="Google Shape;204;p43"/>
          <p:cNvSpPr txBox="1">
            <a:spLocks noGrp="1"/>
          </p:cNvSpPr>
          <p:nvPr>
            <p:ph type="sldNum" idx="12"/>
          </p:nvPr>
        </p:nvSpPr>
        <p:spPr>
          <a:xfrm>
            <a:off x="10210800" y="6279423"/>
            <a:ext cx="1371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600">
                <a:solidFill>
                  <a:srgbClr val="B1B3B3"/>
                </a:solidFill>
                <a:latin typeface="Arial"/>
                <a:ea typeface="Arial"/>
                <a:cs typeface="Arial"/>
                <a:sym typeface="Arial"/>
              </a:defRPr>
            </a:lvl1pPr>
            <a:lvl2pPr marL="0" marR="0" lvl="1" indent="0" algn="r" rtl="0">
              <a:spcBef>
                <a:spcPts val="0"/>
              </a:spcBef>
              <a:spcAft>
                <a:spcPts val="0"/>
              </a:spcAft>
              <a:buNone/>
              <a:defRPr sz="1600">
                <a:solidFill>
                  <a:srgbClr val="B1B3B3"/>
                </a:solidFill>
                <a:latin typeface="Arial"/>
                <a:ea typeface="Arial"/>
                <a:cs typeface="Arial"/>
                <a:sym typeface="Arial"/>
              </a:defRPr>
            </a:lvl2pPr>
            <a:lvl3pPr marL="0" marR="0" lvl="2" indent="0" algn="r" rtl="0">
              <a:spcBef>
                <a:spcPts val="0"/>
              </a:spcBef>
              <a:spcAft>
                <a:spcPts val="0"/>
              </a:spcAft>
              <a:buNone/>
              <a:defRPr sz="1600">
                <a:solidFill>
                  <a:srgbClr val="B1B3B3"/>
                </a:solidFill>
                <a:latin typeface="Arial"/>
                <a:ea typeface="Arial"/>
                <a:cs typeface="Arial"/>
                <a:sym typeface="Arial"/>
              </a:defRPr>
            </a:lvl3pPr>
            <a:lvl4pPr marL="0" marR="0" lvl="3" indent="0" algn="r" rtl="0">
              <a:spcBef>
                <a:spcPts val="0"/>
              </a:spcBef>
              <a:spcAft>
                <a:spcPts val="0"/>
              </a:spcAft>
              <a:buNone/>
              <a:defRPr sz="1600">
                <a:solidFill>
                  <a:srgbClr val="B1B3B3"/>
                </a:solidFill>
                <a:latin typeface="Arial"/>
                <a:ea typeface="Arial"/>
                <a:cs typeface="Arial"/>
                <a:sym typeface="Arial"/>
              </a:defRPr>
            </a:lvl4pPr>
            <a:lvl5pPr marL="0" marR="0" lvl="4" indent="0" algn="r" rtl="0">
              <a:spcBef>
                <a:spcPts val="0"/>
              </a:spcBef>
              <a:spcAft>
                <a:spcPts val="0"/>
              </a:spcAft>
              <a:buNone/>
              <a:defRPr sz="1600">
                <a:solidFill>
                  <a:srgbClr val="B1B3B3"/>
                </a:solidFill>
                <a:latin typeface="Arial"/>
                <a:ea typeface="Arial"/>
                <a:cs typeface="Arial"/>
                <a:sym typeface="Arial"/>
              </a:defRPr>
            </a:lvl5pPr>
            <a:lvl6pPr marL="0" marR="0" lvl="5" indent="0" algn="r" rtl="0">
              <a:spcBef>
                <a:spcPts val="0"/>
              </a:spcBef>
              <a:spcAft>
                <a:spcPts val="0"/>
              </a:spcAft>
              <a:buNone/>
              <a:defRPr sz="1600">
                <a:solidFill>
                  <a:srgbClr val="B1B3B3"/>
                </a:solidFill>
                <a:latin typeface="Arial"/>
                <a:ea typeface="Arial"/>
                <a:cs typeface="Arial"/>
                <a:sym typeface="Arial"/>
              </a:defRPr>
            </a:lvl6pPr>
            <a:lvl7pPr marL="0" marR="0" lvl="6" indent="0" algn="r" rtl="0">
              <a:spcBef>
                <a:spcPts val="0"/>
              </a:spcBef>
              <a:spcAft>
                <a:spcPts val="0"/>
              </a:spcAft>
              <a:buNone/>
              <a:defRPr sz="1600">
                <a:solidFill>
                  <a:srgbClr val="B1B3B3"/>
                </a:solidFill>
                <a:latin typeface="Arial"/>
                <a:ea typeface="Arial"/>
                <a:cs typeface="Arial"/>
                <a:sym typeface="Arial"/>
              </a:defRPr>
            </a:lvl7pPr>
            <a:lvl8pPr marL="0" marR="0" lvl="7" indent="0" algn="r" rtl="0">
              <a:spcBef>
                <a:spcPts val="0"/>
              </a:spcBef>
              <a:spcAft>
                <a:spcPts val="0"/>
              </a:spcAft>
              <a:buNone/>
              <a:defRPr sz="1600">
                <a:solidFill>
                  <a:srgbClr val="B1B3B3"/>
                </a:solidFill>
                <a:latin typeface="Arial"/>
                <a:ea typeface="Arial"/>
                <a:cs typeface="Arial"/>
                <a:sym typeface="Arial"/>
              </a:defRPr>
            </a:lvl8pPr>
            <a:lvl9pPr marL="0" marR="0" lvl="8" indent="0" algn="r" rtl="0">
              <a:spcBef>
                <a:spcPts val="0"/>
              </a:spcBef>
              <a:spcAft>
                <a:spcPts val="0"/>
              </a:spcAft>
              <a:buNone/>
              <a:defRPr sz="1600">
                <a:solidFill>
                  <a:srgbClr val="B1B3B3"/>
                </a:solidFill>
                <a:latin typeface="Arial"/>
                <a:ea typeface="Arial"/>
                <a:cs typeface="Arial"/>
                <a:sym typeface="Arial"/>
              </a:defRPr>
            </a:lvl9pPr>
          </a:lstStyle>
          <a:p>
            <a:fld id="{00000000-1234-1234-1234-123412341234}" type="slidenum">
              <a:rPr lang="et" smtClean="0"/>
              <a:pPr/>
              <a:t>‹#›</a:t>
            </a:fld>
            <a:endParaRPr lang="et"/>
          </a:p>
        </p:txBody>
      </p:sp>
    </p:spTree>
    <p:extLst>
      <p:ext uri="{BB962C8B-B14F-4D97-AF65-F5344CB8AC3E}">
        <p14:creationId xmlns:p14="http://schemas.microsoft.com/office/powerpoint/2010/main" val="1444591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5"/>
        <p:cNvGrpSpPr/>
        <p:nvPr/>
      </p:nvGrpSpPr>
      <p:grpSpPr>
        <a:xfrm>
          <a:off x="0" y="0"/>
          <a:ext cx="0" cy="0"/>
          <a:chOff x="0" y="0"/>
          <a:chExt cx="0" cy="0"/>
        </a:xfrm>
      </p:grpSpPr>
      <p:sp>
        <p:nvSpPr>
          <p:cNvPr id="206" name="Google Shape;206;p44"/>
          <p:cNvSpPr txBox="1">
            <a:spLocks noGrp="1"/>
          </p:cNvSpPr>
          <p:nvPr>
            <p:ph type="title"/>
          </p:nvPr>
        </p:nvSpPr>
        <p:spPr>
          <a:xfrm>
            <a:off x="609600" y="2103437"/>
            <a:ext cx="109728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1100"/>
              <a:buNone/>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pic>
        <p:nvPicPr>
          <p:cNvPr id="207" name="Google Shape;207;p44">
            <a:hlinkClick r:id="rId2"/>
          </p:cNvPr>
          <p:cNvPicPr preferRelativeResize="0"/>
          <p:nvPr/>
        </p:nvPicPr>
        <p:blipFill rotWithShape="1">
          <a:blip r:embed="rId3">
            <a:alphaModFix/>
          </a:blip>
          <a:srcRect/>
          <a:stretch/>
        </p:blipFill>
        <p:spPr>
          <a:xfrm>
            <a:off x="432001" y="360001"/>
            <a:ext cx="3238500" cy="571500"/>
          </a:xfrm>
          <a:prstGeom prst="rect">
            <a:avLst/>
          </a:prstGeom>
          <a:noFill/>
          <a:ln>
            <a:noFill/>
          </a:ln>
        </p:spPr>
      </p:pic>
      <p:sp>
        <p:nvSpPr>
          <p:cNvPr id="208" name="Google Shape;208;p44"/>
          <p:cNvSpPr txBox="1">
            <a:spLocks noGrp="1"/>
          </p:cNvSpPr>
          <p:nvPr>
            <p:ph type="sldNum" idx="12"/>
          </p:nvPr>
        </p:nvSpPr>
        <p:spPr>
          <a:xfrm>
            <a:off x="10210800" y="6279423"/>
            <a:ext cx="1371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600">
                <a:solidFill>
                  <a:srgbClr val="B1B3B3"/>
                </a:solidFill>
                <a:latin typeface="Arial"/>
                <a:ea typeface="Arial"/>
                <a:cs typeface="Arial"/>
                <a:sym typeface="Arial"/>
              </a:defRPr>
            </a:lvl1pPr>
            <a:lvl2pPr marL="0" marR="0" lvl="1" indent="0" algn="r" rtl="0">
              <a:spcBef>
                <a:spcPts val="0"/>
              </a:spcBef>
              <a:spcAft>
                <a:spcPts val="0"/>
              </a:spcAft>
              <a:buNone/>
              <a:defRPr sz="1600">
                <a:solidFill>
                  <a:srgbClr val="B1B3B3"/>
                </a:solidFill>
                <a:latin typeface="Arial"/>
                <a:ea typeface="Arial"/>
                <a:cs typeface="Arial"/>
                <a:sym typeface="Arial"/>
              </a:defRPr>
            </a:lvl2pPr>
            <a:lvl3pPr marL="0" marR="0" lvl="2" indent="0" algn="r" rtl="0">
              <a:spcBef>
                <a:spcPts val="0"/>
              </a:spcBef>
              <a:spcAft>
                <a:spcPts val="0"/>
              </a:spcAft>
              <a:buNone/>
              <a:defRPr sz="1600">
                <a:solidFill>
                  <a:srgbClr val="B1B3B3"/>
                </a:solidFill>
                <a:latin typeface="Arial"/>
                <a:ea typeface="Arial"/>
                <a:cs typeface="Arial"/>
                <a:sym typeface="Arial"/>
              </a:defRPr>
            </a:lvl3pPr>
            <a:lvl4pPr marL="0" marR="0" lvl="3" indent="0" algn="r" rtl="0">
              <a:spcBef>
                <a:spcPts val="0"/>
              </a:spcBef>
              <a:spcAft>
                <a:spcPts val="0"/>
              </a:spcAft>
              <a:buNone/>
              <a:defRPr sz="1600">
                <a:solidFill>
                  <a:srgbClr val="B1B3B3"/>
                </a:solidFill>
                <a:latin typeface="Arial"/>
                <a:ea typeface="Arial"/>
                <a:cs typeface="Arial"/>
                <a:sym typeface="Arial"/>
              </a:defRPr>
            </a:lvl4pPr>
            <a:lvl5pPr marL="0" marR="0" lvl="4" indent="0" algn="r" rtl="0">
              <a:spcBef>
                <a:spcPts val="0"/>
              </a:spcBef>
              <a:spcAft>
                <a:spcPts val="0"/>
              </a:spcAft>
              <a:buNone/>
              <a:defRPr sz="1600">
                <a:solidFill>
                  <a:srgbClr val="B1B3B3"/>
                </a:solidFill>
                <a:latin typeface="Arial"/>
                <a:ea typeface="Arial"/>
                <a:cs typeface="Arial"/>
                <a:sym typeface="Arial"/>
              </a:defRPr>
            </a:lvl5pPr>
            <a:lvl6pPr marL="0" marR="0" lvl="5" indent="0" algn="r" rtl="0">
              <a:spcBef>
                <a:spcPts val="0"/>
              </a:spcBef>
              <a:spcAft>
                <a:spcPts val="0"/>
              </a:spcAft>
              <a:buNone/>
              <a:defRPr sz="1600">
                <a:solidFill>
                  <a:srgbClr val="B1B3B3"/>
                </a:solidFill>
                <a:latin typeface="Arial"/>
                <a:ea typeface="Arial"/>
                <a:cs typeface="Arial"/>
                <a:sym typeface="Arial"/>
              </a:defRPr>
            </a:lvl6pPr>
            <a:lvl7pPr marL="0" marR="0" lvl="6" indent="0" algn="r" rtl="0">
              <a:spcBef>
                <a:spcPts val="0"/>
              </a:spcBef>
              <a:spcAft>
                <a:spcPts val="0"/>
              </a:spcAft>
              <a:buNone/>
              <a:defRPr sz="1600">
                <a:solidFill>
                  <a:srgbClr val="B1B3B3"/>
                </a:solidFill>
                <a:latin typeface="Arial"/>
                <a:ea typeface="Arial"/>
                <a:cs typeface="Arial"/>
                <a:sym typeface="Arial"/>
              </a:defRPr>
            </a:lvl7pPr>
            <a:lvl8pPr marL="0" marR="0" lvl="7" indent="0" algn="r" rtl="0">
              <a:spcBef>
                <a:spcPts val="0"/>
              </a:spcBef>
              <a:spcAft>
                <a:spcPts val="0"/>
              </a:spcAft>
              <a:buNone/>
              <a:defRPr sz="1600">
                <a:solidFill>
                  <a:srgbClr val="B1B3B3"/>
                </a:solidFill>
                <a:latin typeface="Arial"/>
                <a:ea typeface="Arial"/>
                <a:cs typeface="Arial"/>
                <a:sym typeface="Arial"/>
              </a:defRPr>
            </a:lvl8pPr>
            <a:lvl9pPr marL="0" marR="0" lvl="8" indent="0" algn="r" rtl="0">
              <a:spcBef>
                <a:spcPts val="0"/>
              </a:spcBef>
              <a:spcAft>
                <a:spcPts val="0"/>
              </a:spcAft>
              <a:buNone/>
              <a:defRPr sz="1600">
                <a:solidFill>
                  <a:srgbClr val="B1B3B3"/>
                </a:solidFill>
                <a:latin typeface="Arial"/>
                <a:ea typeface="Arial"/>
                <a:cs typeface="Arial"/>
                <a:sym typeface="Arial"/>
              </a:defRPr>
            </a:lvl9pPr>
          </a:lstStyle>
          <a:p>
            <a:fld id="{00000000-1234-1234-1234-123412341234}" type="slidenum">
              <a:rPr lang="et" smtClean="0"/>
              <a:pPr/>
              <a:t>‹#›</a:t>
            </a:fld>
            <a:endParaRPr lang="et"/>
          </a:p>
        </p:txBody>
      </p:sp>
    </p:spTree>
    <p:extLst>
      <p:ext uri="{BB962C8B-B14F-4D97-AF65-F5344CB8AC3E}">
        <p14:creationId xmlns:p14="http://schemas.microsoft.com/office/powerpoint/2010/main" val="2052034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UT19_Cooperation">
  <p:cSld name="UT19_Cooperation">
    <p:bg>
      <p:bgPr>
        <a:blipFill>
          <a:blip r:embed="rId2">
            <a:alphaModFix/>
          </a:blip>
          <a:stretch>
            <a:fillRect/>
          </a:stretch>
        </a:blipFill>
        <a:effectLst/>
      </p:bgPr>
    </p:bg>
    <p:spTree>
      <p:nvGrpSpPr>
        <p:cNvPr id="1" name="Shape 209"/>
        <p:cNvGrpSpPr/>
        <p:nvPr/>
      </p:nvGrpSpPr>
      <p:grpSpPr>
        <a:xfrm>
          <a:off x="0" y="0"/>
          <a:ext cx="0" cy="0"/>
          <a:chOff x="0" y="0"/>
          <a:chExt cx="0" cy="0"/>
        </a:xfrm>
      </p:grpSpPr>
      <p:sp>
        <p:nvSpPr>
          <p:cNvPr id="210" name="Google Shape;210;p45"/>
          <p:cNvSpPr txBox="1">
            <a:spLocks noGrp="1"/>
          </p:cNvSpPr>
          <p:nvPr>
            <p:ph type="body" idx="1"/>
          </p:nvPr>
        </p:nvSpPr>
        <p:spPr>
          <a:xfrm>
            <a:off x="304155" y="685800"/>
            <a:ext cx="3734400" cy="5486400"/>
          </a:xfrm>
          <a:prstGeom prst="rect">
            <a:avLst/>
          </a:prstGeom>
          <a:noFill/>
          <a:ln>
            <a:noFill/>
          </a:ln>
        </p:spPr>
        <p:txBody>
          <a:bodyPr spcFirstLastPara="1" wrap="square" lIns="68575" tIns="34275" rIns="68575" bIns="34275" anchor="t" anchorCtr="0">
            <a:noAutofit/>
          </a:bodyPr>
          <a:lstStyle>
            <a:lvl1pPr marL="609585" lvl="0" indent="-482588" algn="l" rtl="0">
              <a:lnSpc>
                <a:spcPct val="90000"/>
              </a:lnSpc>
              <a:spcBef>
                <a:spcPts val="1067"/>
              </a:spcBef>
              <a:spcAft>
                <a:spcPts val="0"/>
              </a:spcAft>
              <a:buClr>
                <a:schemeClr val="dk1"/>
              </a:buClr>
              <a:buSzPts val="2100"/>
              <a:buFont typeface="Arial"/>
              <a:buChar char="•"/>
              <a:defRPr>
                <a:solidFill>
                  <a:schemeClr val="dk1"/>
                </a:solidFill>
              </a:defRPr>
            </a:lvl1pPr>
            <a:lvl2pPr marL="1219170" lvl="1" indent="-457189" algn="l" rtl="0">
              <a:lnSpc>
                <a:spcPct val="90000"/>
              </a:lnSpc>
              <a:spcBef>
                <a:spcPts val="533"/>
              </a:spcBef>
              <a:spcAft>
                <a:spcPts val="0"/>
              </a:spcAft>
              <a:buClr>
                <a:schemeClr val="dk1"/>
              </a:buClr>
              <a:buSzPts val="1800"/>
              <a:buFont typeface="Arial"/>
              <a:buChar char="•"/>
              <a:defRPr>
                <a:solidFill>
                  <a:schemeClr val="dk1"/>
                </a:solidFill>
              </a:defRPr>
            </a:lvl2pPr>
            <a:lvl3pPr marL="1828754" lvl="2" indent="-431789" algn="l" rtl="0">
              <a:lnSpc>
                <a:spcPct val="90000"/>
              </a:lnSpc>
              <a:spcBef>
                <a:spcPts val="533"/>
              </a:spcBef>
              <a:spcAft>
                <a:spcPts val="0"/>
              </a:spcAft>
              <a:buClr>
                <a:schemeClr val="dk1"/>
              </a:buClr>
              <a:buSzPts val="1500"/>
              <a:buFont typeface="Arial"/>
              <a:buChar char="•"/>
              <a:defRPr>
                <a:solidFill>
                  <a:schemeClr val="dk1"/>
                </a:solidFill>
              </a:defRPr>
            </a:lvl3pPr>
            <a:lvl4pPr marL="2438339" lvl="3" indent="-423323" algn="l" rtl="0">
              <a:lnSpc>
                <a:spcPct val="90000"/>
              </a:lnSpc>
              <a:spcBef>
                <a:spcPts val="533"/>
              </a:spcBef>
              <a:spcAft>
                <a:spcPts val="0"/>
              </a:spcAft>
              <a:buClr>
                <a:schemeClr val="dk1"/>
              </a:buClr>
              <a:buSzPts val="1400"/>
              <a:buFont typeface="Arial"/>
              <a:buChar char="•"/>
              <a:defRPr>
                <a:solidFill>
                  <a:schemeClr val="dk1"/>
                </a:solidFill>
              </a:defRPr>
            </a:lvl4pPr>
            <a:lvl5pPr marL="3047924" lvl="4" indent="-423323" algn="l" rtl="0">
              <a:lnSpc>
                <a:spcPct val="90000"/>
              </a:lnSpc>
              <a:spcBef>
                <a:spcPts val="533"/>
              </a:spcBef>
              <a:spcAft>
                <a:spcPts val="0"/>
              </a:spcAft>
              <a:buClr>
                <a:schemeClr val="dk1"/>
              </a:buClr>
              <a:buSzPts val="1400"/>
              <a:buFont typeface="Arial"/>
              <a:buChar char="•"/>
              <a:defRPr>
                <a:solidFill>
                  <a:schemeClr val="dk1"/>
                </a:solidFil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75421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D0C2B-74F9-E2D2-77C4-3E60019959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a16="http://schemas.microsoft.com/office/drawing/2014/main" id="{7C04262D-AAB2-E429-A233-4D18B5556D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7B5A3-DD97-3D0C-5F09-5C7EBB5ECCEE}"/>
              </a:ext>
            </a:extLst>
          </p:cNvPr>
          <p:cNvSpPr>
            <a:spLocks noGrp="1"/>
          </p:cNvSpPr>
          <p:nvPr>
            <p:ph type="dt" sz="half" idx="10"/>
          </p:nvPr>
        </p:nvSpPr>
        <p:spPr/>
        <p:txBody>
          <a:bodyPr/>
          <a:lstStyle/>
          <a:p>
            <a:fld id="{BFE439CD-D3AF-499B-9F17-CB2D6DD71E6A}" type="datetimeFigureOut">
              <a:rPr lang="et-EE" smtClean="0"/>
              <a:t>03.07.2022</a:t>
            </a:fld>
            <a:endParaRPr lang="et-EE"/>
          </a:p>
        </p:txBody>
      </p:sp>
      <p:sp>
        <p:nvSpPr>
          <p:cNvPr id="5" name="Footer Placeholder 4">
            <a:extLst>
              <a:ext uri="{FF2B5EF4-FFF2-40B4-BE49-F238E27FC236}">
                <a16:creationId xmlns:a16="http://schemas.microsoft.com/office/drawing/2014/main" id="{4CF9E3D2-7EB8-4040-ABAE-D82D38752FDF}"/>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C35E0BAA-E977-5C6E-E76E-029C94689BC7}"/>
              </a:ext>
            </a:extLst>
          </p:cNvPr>
          <p:cNvSpPr>
            <a:spLocks noGrp="1"/>
          </p:cNvSpPr>
          <p:nvPr>
            <p:ph type="sldNum" sz="quarter" idx="12"/>
          </p:nvPr>
        </p:nvSpPr>
        <p:spPr/>
        <p:txBody>
          <a:bodyPr/>
          <a:lstStyle/>
          <a:p>
            <a:fld id="{C635D425-7840-421D-89CE-9D318723C621}" type="slidenum">
              <a:rPr lang="et-EE" smtClean="0"/>
              <a:t>‹#›</a:t>
            </a:fld>
            <a:endParaRPr lang="et-EE"/>
          </a:p>
        </p:txBody>
      </p:sp>
    </p:spTree>
    <p:extLst>
      <p:ext uri="{BB962C8B-B14F-4D97-AF65-F5344CB8AC3E}">
        <p14:creationId xmlns:p14="http://schemas.microsoft.com/office/powerpoint/2010/main" val="748868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UT19_Thanks">
  <p:cSld name="UT19_Thanks">
    <p:bg>
      <p:bgPr>
        <a:blipFill>
          <a:blip r:embed="rId2">
            <a:alphaModFix/>
          </a:blip>
          <a:stretch>
            <a:fillRect/>
          </a:stretch>
        </a:blipFill>
        <a:effectLst/>
      </p:bgPr>
    </p:bg>
    <p:spTree>
      <p:nvGrpSpPr>
        <p:cNvPr id="1" name="Shape 211"/>
        <p:cNvGrpSpPr/>
        <p:nvPr/>
      </p:nvGrpSpPr>
      <p:grpSpPr>
        <a:xfrm>
          <a:off x="0" y="0"/>
          <a:ext cx="0" cy="0"/>
          <a:chOff x="0" y="0"/>
          <a:chExt cx="0" cy="0"/>
        </a:xfrm>
      </p:grpSpPr>
      <p:sp>
        <p:nvSpPr>
          <p:cNvPr id="212" name="Google Shape;212;p46"/>
          <p:cNvSpPr txBox="1">
            <a:spLocks noGrp="1"/>
          </p:cNvSpPr>
          <p:nvPr>
            <p:ph type="body" idx="1"/>
          </p:nvPr>
        </p:nvSpPr>
        <p:spPr>
          <a:xfrm>
            <a:off x="304155" y="1371600"/>
            <a:ext cx="3276000" cy="27432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dk1"/>
              </a:buClr>
              <a:buSzPts val="2100"/>
              <a:buFont typeface="Arial"/>
              <a:buNone/>
              <a:defRPr>
                <a:solidFill>
                  <a:schemeClr val="dk1"/>
                </a:solidFill>
              </a:defRPr>
            </a:lvl1pPr>
            <a:lvl2pPr marL="1219170" lvl="1" indent="-304792" algn="l" rtl="0">
              <a:lnSpc>
                <a:spcPct val="90000"/>
              </a:lnSpc>
              <a:spcBef>
                <a:spcPts val="533"/>
              </a:spcBef>
              <a:spcAft>
                <a:spcPts val="0"/>
              </a:spcAft>
              <a:buClr>
                <a:schemeClr val="dk1"/>
              </a:buClr>
              <a:buSzPts val="1800"/>
              <a:buFont typeface="Arial"/>
              <a:buNone/>
              <a:defRPr>
                <a:solidFill>
                  <a:schemeClr val="dk1"/>
                </a:solidFill>
              </a:defRPr>
            </a:lvl2pPr>
            <a:lvl3pPr marL="1828754" lvl="2" indent="-304792" algn="l" rtl="0">
              <a:lnSpc>
                <a:spcPct val="90000"/>
              </a:lnSpc>
              <a:spcBef>
                <a:spcPts val="533"/>
              </a:spcBef>
              <a:spcAft>
                <a:spcPts val="0"/>
              </a:spcAft>
              <a:buClr>
                <a:schemeClr val="dk1"/>
              </a:buClr>
              <a:buSzPts val="1500"/>
              <a:buFont typeface="Arial"/>
              <a:buNone/>
              <a:defRPr>
                <a:solidFill>
                  <a:schemeClr val="dk1"/>
                </a:solidFill>
              </a:defRPr>
            </a:lvl3pPr>
            <a:lvl4pPr marL="2438339" lvl="3" indent="-304792" algn="l" rtl="0">
              <a:lnSpc>
                <a:spcPct val="90000"/>
              </a:lnSpc>
              <a:spcBef>
                <a:spcPts val="533"/>
              </a:spcBef>
              <a:spcAft>
                <a:spcPts val="0"/>
              </a:spcAft>
              <a:buClr>
                <a:schemeClr val="dk1"/>
              </a:buClr>
              <a:buSzPts val="1400"/>
              <a:buFont typeface="Arial"/>
              <a:buNone/>
              <a:defRPr>
                <a:solidFill>
                  <a:schemeClr val="dk1"/>
                </a:solidFill>
              </a:defRPr>
            </a:lvl4pPr>
            <a:lvl5pPr marL="3047924" lvl="4" indent="-304792" algn="l" rtl="0">
              <a:lnSpc>
                <a:spcPct val="90000"/>
              </a:lnSpc>
              <a:spcBef>
                <a:spcPts val="533"/>
              </a:spcBef>
              <a:spcAft>
                <a:spcPts val="0"/>
              </a:spcAft>
              <a:buClr>
                <a:schemeClr val="dk1"/>
              </a:buClr>
              <a:buSzPts val="1400"/>
              <a:buFont typeface="Arial"/>
              <a:buNone/>
              <a:defRPr>
                <a:solidFill>
                  <a:schemeClr val="dk1"/>
                </a:solidFil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pic>
        <p:nvPicPr>
          <p:cNvPr id="213" name="Google Shape;213;p46">
            <a:hlinkClick r:id="rId3"/>
          </p:cNvPr>
          <p:cNvPicPr preferRelativeResize="0"/>
          <p:nvPr/>
        </p:nvPicPr>
        <p:blipFill rotWithShape="1">
          <a:blip r:embed="rId4">
            <a:alphaModFix/>
          </a:blip>
          <a:srcRect/>
          <a:stretch/>
        </p:blipFill>
        <p:spPr>
          <a:xfrm>
            <a:off x="432001" y="360001"/>
            <a:ext cx="3238500" cy="571500"/>
          </a:xfrm>
          <a:prstGeom prst="rect">
            <a:avLst/>
          </a:prstGeom>
          <a:noFill/>
          <a:ln>
            <a:noFill/>
          </a:ln>
        </p:spPr>
      </p:pic>
      <p:sp>
        <p:nvSpPr>
          <p:cNvPr id="214" name="Google Shape;214;p46"/>
          <p:cNvSpPr txBox="1">
            <a:spLocks noGrp="1"/>
          </p:cNvSpPr>
          <p:nvPr>
            <p:ph type="sldNum" idx="12"/>
          </p:nvPr>
        </p:nvSpPr>
        <p:spPr>
          <a:xfrm>
            <a:off x="10210800" y="6279423"/>
            <a:ext cx="1371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600">
                <a:solidFill>
                  <a:srgbClr val="B1B3B3"/>
                </a:solidFill>
                <a:latin typeface="Arial"/>
                <a:ea typeface="Arial"/>
                <a:cs typeface="Arial"/>
                <a:sym typeface="Arial"/>
              </a:defRPr>
            </a:lvl1pPr>
            <a:lvl2pPr marL="0" marR="0" lvl="1" indent="0" algn="r" rtl="0">
              <a:spcBef>
                <a:spcPts val="0"/>
              </a:spcBef>
              <a:spcAft>
                <a:spcPts val="0"/>
              </a:spcAft>
              <a:buNone/>
              <a:defRPr sz="1600">
                <a:solidFill>
                  <a:srgbClr val="B1B3B3"/>
                </a:solidFill>
                <a:latin typeface="Arial"/>
                <a:ea typeface="Arial"/>
                <a:cs typeface="Arial"/>
                <a:sym typeface="Arial"/>
              </a:defRPr>
            </a:lvl2pPr>
            <a:lvl3pPr marL="0" marR="0" lvl="2" indent="0" algn="r" rtl="0">
              <a:spcBef>
                <a:spcPts val="0"/>
              </a:spcBef>
              <a:spcAft>
                <a:spcPts val="0"/>
              </a:spcAft>
              <a:buNone/>
              <a:defRPr sz="1600">
                <a:solidFill>
                  <a:srgbClr val="B1B3B3"/>
                </a:solidFill>
                <a:latin typeface="Arial"/>
                <a:ea typeface="Arial"/>
                <a:cs typeface="Arial"/>
                <a:sym typeface="Arial"/>
              </a:defRPr>
            </a:lvl3pPr>
            <a:lvl4pPr marL="0" marR="0" lvl="3" indent="0" algn="r" rtl="0">
              <a:spcBef>
                <a:spcPts val="0"/>
              </a:spcBef>
              <a:spcAft>
                <a:spcPts val="0"/>
              </a:spcAft>
              <a:buNone/>
              <a:defRPr sz="1600">
                <a:solidFill>
                  <a:srgbClr val="B1B3B3"/>
                </a:solidFill>
                <a:latin typeface="Arial"/>
                <a:ea typeface="Arial"/>
                <a:cs typeface="Arial"/>
                <a:sym typeface="Arial"/>
              </a:defRPr>
            </a:lvl4pPr>
            <a:lvl5pPr marL="0" marR="0" lvl="4" indent="0" algn="r" rtl="0">
              <a:spcBef>
                <a:spcPts val="0"/>
              </a:spcBef>
              <a:spcAft>
                <a:spcPts val="0"/>
              </a:spcAft>
              <a:buNone/>
              <a:defRPr sz="1600">
                <a:solidFill>
                  <a:srgbClr val="B1B3B3"/>
                </a:solidFill>
                <a:latin typeface="Arial"/>
                <a:ea typeface="Arial"/>
                <a:cs typeface="Arial"/>
                <a:sym typeface="Arial"/>
              </a:defRPr>
            </a:lvl5pPr>
            <a:lvl6pPr marL="0" marR="0" lvl="5" indent="0" algn="r" rtl="0">
              <a:spcBef>
                <a:spcPts val="0"/>
              </a:spcBef>
              <a:spcAft>
                <a:spcPts val="0"/>
              </a:spcAft>
              <a:buNone/>
              <a:defRPr sz="1600">
                <a:solidFill>
                  <a:srgbClr val="B1B3B3"/>
                </a:solidFill>
                <a:latin typeface="Arial"/>
                <a:ea typeface="Arial"/>
                <a:cs typeface="Arial"/>
                <a:sym typeface="Arial"/>
              </a:defRPr>
            </a:lvl6pPr>
            <a:lvl7pPr marL="0" marR="0" lvl="6" indent="0" algn="r" rtl="0">
              <a:spcBef>
                <a:spcPts val="0"/>
              </a:spcBef>
              <a:spcAft>
                <a:spcPts val="0"/>
              </a:spcAft>
              <a:buNone/>
              <a:defRPr sz="1600">
                <a:solidFill>
                  <a:srgbClr val="B1B3B3"/>
                </a:solidFill>
                <a:latin typeface="Arial"/>
                <a:ea typeface="Arial"/>
                <a:cs typeface="Arial"/>
                <a:sym typeface="Arial"/>
              </a:defRPr>
            </a:lvl7pPr>
            <a:lvl8pPr marL="0" marR="0" lvl="7" indent="0" algn="r" rtl="0">
              <a:spcBef>
                <a:spcPts val="0"/>
              </a:spcBef>
              <a:spcAft>
                <a:spcPts val="0"/>
              </a:spcAft>
              <a:buNone/>
              <a:defRPr sz="1600">
                <a:solidFill>
                  <a:srgbClr val="B1B3B3"/>
                </a:solidFill>
                <a:latin typeface="Arial"/>
                <a:ea typeface="Arial"/>
                <a:cs typeface="Arial"/>
                <a:sym typeface="Arial"/>
              </a:defRPr>
            </a:lvl8pPr>
            <a:lvl9pPr marL="0" marR="0" lvl="8" indent="0" algn="r" rtl="0">
              <a:spcBef>
                <a:spcPts val="0"/>
              </a:spcBef>
              <a:spcAft>
                <a:spcPts val="0"/>
              </a:spcAft>
              <a:buNone/>
              <a:defRPr sz="1600">
                <a:solidFill>
                  <a:srgbClr val="B1B3B3"/>
                </a:solidFill>
                <a:latin typeface="Arial"/>
                <a:ea typeface="Arial"/>
                <a:cs typeface="Arial"/>
                <a:sym typeface="Arial"/>
              </a:defRPr>
            </a:lvl9pPr>
          </a:lstStyle>
          <a:p>
            <a:fld id="{00000000-1234-1234-1234-123412341234}" type="slidenum">
              <a:rPr lang="et" smtClean="0"/>
              <a:pPr/>
              <a:t>‹#›</a:t>
            </a:fld>
            <a:endParaRPr lang="et"/>
          </a:p>
        </p:txBody>
      </p:sp>
    </p:spTree>
    <p:extLst>
      <p:ext uri="{BB962C8B-B14F-4D97-AF65-F5344CB8AC3E}">
        <p14:creationId xmlns:p14="http://schemas.microsoft.com/office/powerpoint/2010/main" val="3118856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UT19_Thanks_empty">
  <p:cSld name="UT19_Thanks_empty">
    <p:bg>
      <p:bgPr>
        <a:blipFill>
          <a:blip r:embed="rId2">
            <a:alphaModFix/>
          </a:blip>
          <a:stretch>
            <a:fillRect/>
          </a:stretch>
        </a:blipFill>
        <a:effectLst/>
      </p:bgPr>
    </p:bg>
    <p:spTree>
      <p:nvGrpSpPr>
        <p:cNvPr id="1" name="Shape 215"/>
        <p:cNvGrpSpPr/>
        <p:nvPr/>
      </p:nvGrpSpPr>
      <p:grpSpPr>
        <a:xfrm>
          <a:off x="0" y="0"/>
          <a:ext cx="0" cy="0"/>
          <a:chOff x="0" y="0"/>
          <a:chExt cx="0" cy="0"/>
        </a:xfrm>
      </p:grpSpPr>
      <p:pic>
        <p:nvPicPr>
          <p:cNvPr id="216" name="Google Shape;216;p47">
            <a:hlinkClick r:id="rId3"/>
          </p:cNvPr>
          <p:cNvPicPr preferRelativeResize="0"/>
          <p:nvPr/>
        </p:nvPicPr>
        <p:blipFill rotWithShape="1">
          <a:blip r:embed="rId4">
            <a:alphaModFix/>
          </a:blip>
          <a:srcRect/>
          <a:stretch/>
        </p:blipFill>
        <p:spPr>
          <a:xfrm>
            <a:off x="432001" y="360001"/>
            <a:ext cx="3238500" cy="571500"/>
          </a:xfrm>
          <a:prstGeom prst="rect">
            <a:avLst/>
          </a:prstGeom>
          <a:noFill/>
          <a:ln>
            <a:noFill/>
          </a:ln>
        </p:spPr>
      </p:pic>
      <p:sp>
        <p:nvSpPr>
          <p:cNvPr id="217" name="Google Shape;217;p47"/>
          <p:cNvSpPr txBox="1">
            <a:spLocks noGrp="1"/>
          </p:cNvSpPr>
          <p:nvPr>
            <p:ph type="sldNum" idx="12"/>
          </p:nvPr>
        </p:nvSpPr>
        <p:spPr>
          <a:xfrm>
            <a:off x="10210800" y="6279423"/>
            <a:ext cx="1371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600">
                <a:solidFill>
                  <a:srgbClr val="B1B3B3"/>
                </a:solidFill>
                <a:latin typeface="Arial"/>
                <a:ea typeface="Arial"/>
                <a:cs typeface="Arial"/>
                <a:sym typeface="Arial"/>
              </a:defRPr>
            </a:lvl1pPr>
            <a:lvl2pPr marL="0" marR="0" lvl="1" indent="0" algn="r" rtl="0">
              <a:spcBef>
                <a:spcPts val="0"/>
              </a:spcBef>
              <a:spcAft>
                <a:spcPts val="0"/>
              </a:spcAft>
              <a:buNone/>
              <a:defRPr sz="1600">
                <a:solidFill>
                  <a:srgbClr val="B1B3B3"/>
                </a:solidFill>
                <a:latin typeface="Arial"/>
                <a:ea typeface="Arial"/>
                <a:cs typeface="Arial"/>
                <a:sym typeface="Arial"/>
              </a:defRPr>
            </a:lvl2pPr>
            <a:lvl3pPr marL="0" marR="0" lvl="2" indent="0" algn="r" rtl="0">
              <a:spcBef>
                <a:spcPts val="0"/>
              </a:spcBef>
              <a:spcAft>
                <a:spcPts val="0"/>
              </a:spcAft>
              <a:buNone/>
              <a:defRPr sz="1600">
                <a:solidFill>
                  <a:srgbClr val="B1B3B3"/>
                </a:solidFill>
                <a:latin typeface="Arial"/>
                <a:ea typeface="Arial"/>
                <a:cs typeface="Arial"/>
                <a:sym typeface="Arial"/>
              </a:defRPr>
            </a:lvl3pPr>
            <a:lvl4pPr marL="0" marR="0" lvl="3" indent="0" algn="r" rtl="0">
              <a:spcBef>
                <a:spcPts val="0"/>
              </a:spcBef>
              <a:spcAft>
                <a:spcPts val="0"/>
              </a:spcAft>
              <a:buNone/>
              <a:defRPr sz="1600">
                <a:solidFill>
                  <a:srgbClr val="B1B3B3"/>
                </a:solidFill>
                <a:latin typeface="Arial"/>
                <a:ea typeface="Arial"/>
                <a:cs typeface="Arial"/>
                <a:sym typeface="Arial"/>
              </a:defRPr>
            </a:lvl4pPr>
            <a:lvl5pPr marL="0" marR="0" lvl="4" indent="0" algn="r" rtl="0">
              <a:spcBef>
                <a:spcPts val="0"/>
              </a:spcBef>
              <a:spcAft>
                <a:spcPts val="0"/>
              </a:spcAft>
              <a:buNone/>
              <a:defRPr sz="1600">
                <a:solidFill>
                  <a:srgbClr val="B1B3B3"/>
                </a:solidFill>
                <a:latin typeface="Arial"/>
                <a:ea typeface="Arial"/>
                <a:cs typeface="Arial"/>
                <a:sym typeface="Arial"/>
              </a:defRPr>
            </a:lvl5pPr>
            <a:lvl6pPr marL="0" marR="0" lvl="5" indent="0" algn="r" rtl="0">
              <a:spcBef>
                <a:spcPts val="0"/>
              </a:spcBef>
              <a:spcAft>
                <a:spcPts val="0"/>
              </a:spcAft>
              <a:buNone/>
              <a:defRPr sz="1600">
                <a:solidFill>
                  <a:srgbClr val="B1B3B3"/>
                </a:solidFill>
                <a:latin typeface="Arial"/>
                <a:ea typeface="Arial"/>
                <a:cs typeface="Arial"/>
                <a:sym typeface="Arial"/>
              </a:defRPr>
            </a:lvl6pPr>
            <a:lvl7pPr marL="0" marR="0" lvl="6" indent="0" algn="r" rtl="0">
              <a:spcBef>
                <a:spcPts val="0"/>
              </a:spcBef>
              <a:spcAft>
                <a:spcPts val="0"/>
              </a:spcAft>
              <a:buNone/>
              <a:defRPr sz="1600">
                <a:solidFill>
                  <a:srgbClr val="B1B3B3"/>
                </a:solidFill>
                <a:latin typeface="Arial"/>
                <a:ea typeface="Arial"/>
                <a:cs typeface="Arial"/>
                <a:sym typeface="Arial"/>
              </a:defRPr>
            </a:lvl7pPr>
            <a:lvl8pPr marL="0" marR="0" lvl="7" indent="0" algn="r" rtl="0">
              <a:spcBef>
                <a:spcPts val="0"/>
              </a:spcBef>
              <a:spcAft>
                <a:spcPts val="0"/>
              </a:spcAft>
              <a:buNone/>
              <a:defRPr sz="1600">
                <a:solidFill>
                  <a:srgbClr val="B1B3B3"/>
                </a:solidFill>
                <a:latin typeface="Arial"/>
                <a:ea typeface="Arial"/>
                <a:cs typeface="Arial"/>
                <a:sym typeface="Arial"/>
              </a:defRPr>
            </a:lvl8pPr>
            <a:lvl9pPr marL="0" marR="0" lvl="8" indent="0" algn="r" rtl="0">
              <a:spcBef>
                <a:spcPts val="0"/>
              </a:spcBef>
              <a:spcAft>
                <a:spcPts val="0"/>
              </a:spcAft>
              <a:buNone/>
              <a:defRPr sz="1600">
                <a:solidFill>
                  <a:srgbClr val="B1B3B3"/>
                </a:solidFill>
                <a:latin typeface="Arial"/>
                <a:ea typeface="Arial"/>
                <a:cs typeface="Arial"/>
                <a:sym typeface="Arial"/>
              </a:defRPr>
            </a:lvl9pPr>
          </a:lstStyle>
          <a:p>
            <a:fld id="{00000000-1234-1234-1234-123412341234}" type="slidenum">
              <a:rPr lang="et" smtClean="0"/>
              <a:pPr/>
              <a:t>‹#›</a:t>
            </a:fld>
            <a:endParaRPr lang="et"/>
          </a:p>
        </p:txBody>
      </p:sp>
      <p:sp>
        <p:nvSpPr>
          <p:cNvPr id="218" name="Google Shape;218;p47"/>
          <p:cNvSpPr txBox="1">
            <a:spLocks noGrp="1"/>
          </p:cNvSpPr>
          <p:nvPr>
            <p:ph type="body" idx="1"/>
          </p:nvPr>
        </p:nvSpPr>
        <p:spPr>
          <a:xfrm>
            <a:off x="3352800" y="2743200"/>
            <a:ext cx="5486400" cy="4800800"/>
          </a:xfrm>
          <a:prstGeom prst="rect">
            <a:avLst/>
          </a:prstGeom>
          <a:noFill/>
          <a:ln>
            <a:noFill/>
          </a:ln>
        </p:spPr>
        <p:txBody>
          <a:bodyPr spcFirstLastPara="1" wrap="square" lIns="68575" tIns="34275" rIns="68575" bIns="34275" anchor="t" anchorCtr="0">
            <a:noAutofit/>
          </a:bodyPr>
          <a:lstStyle>
            <a:lvl1pPr marL="609585" lvl="0" indent="-304792" algn="ctr" rtl="0">
              <a:lnSpc>
                <a:spcPct val="90000"/>
              </a:lnSpc>
              <a:spcBef>
                <a:spcPts val="1067"/>
              </a:spcBef>
              <a:spcAft>
                <a:spcPts val="0"/>
              </a:spcAft>
              <a:buClr>
                <a:schemeClr val="lt1"/>
              </a:buClr>
              <a:buSzPts val="2100"/>
              <a:buFont typeface="Arial Black"/>
              <a:buNone/>
              <a:defRPr>
                <a:solidFill>
                  <a:schemeClr val="lt1"/>
                </a:solidFill>
                <a:latin typeface="Arial Black"/>
                <a:ea typeface="Arial Black"/>
                <a:cs typeface="Arial Black"/>
                <a:sym typeface="Arial Black"/>
              </a:defRPr>
            </a:lvl1pPr>
            <a:lvl2pPr marL="1219170" lvl="1" indent="-304792" algn="ctr" rtl="0">
              <a:lnSpc>
                <a:spcPct val="90000"/>
              </a:lnSpc>
              <a:spcBef>
                <a:spcPts val="533"/>
              </a:spcBef>
              <a:spcAft>
                <a:spcPts val="0"/>
              </a:spcAft>
              <a:buClr>
                <a:schemeClr val="lt1"/>
              </a:buClr>
              <a:buSzPts val="1800"/>
              <a:buFont typeface="Arial Black"/>
              <a:buNone/>
              <a:defRPr>
                <a:solidFill>
                  <a:schemeClr val="lt1"/>
                </a:solidFill>
                <a:latin typeface="Arial Black"/>
                <a:ea typeface="Arial Black"/>
                <a:cs typeface="Arial Black"/>
                <a:sym typeface="Arial Black"/>
              </a:defRPr>
            </a:lvl2pPr>
            <a:lvl3pPr marL="1828754" lvl="2" indent="-304792" algn="ctr" rtl="0">
              <a:lnSpc>
                <a:spcPct val="90000"/>
              </a:lnSpc>
              <a:spcBef>
                <a:spcPts val="533"/>
              </a:spcBef>
              <a:spcAft>
                <a:spcPts val="0"/>
              </a:spcAft>
              <a:buClr>
                <a:schemeClr val="lt1"/>
              </a:buClr>
              <a:buSzPts val="1500"/>
              <a:buFont typeface="Arial Black"/>
              <a:buNone/>
              <a:defRPr>
                <a:solidFill>
                  <a:schemeClr val="lt1"/>
                </a:solidFill>
                <a:latin typeface="Arial Black"/>
                <a:ea typeface="Arial Black"/>
                <a:cs typeface="Arial Black"/>
                <a:sym typeface="Arial Black"/>
              </a:defRPr>
            </a:lvl3pPr>
            <a:lvl4pPr marL="2438339" lvl="3" indent="-304792" algn="ctr" rtl="0">
              <a:lnSpc>
                <a:spcPct val="90000"/>
              </a:lnSpc>
              <a:spcBef>
                <a:spcPts val="533"/>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4pPr>
            <a:lvl5pPr marL="3047924" lvl="4" indent="-304792" algn="ctr" rtl="0">
              <a:lnSpc>
                <a:spcPct val="90000"/>
              </a:lnSpc>
              <a:spcBef>
                <a:spcPts val="533"/>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11822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44E3-5CBF-FD9B-5384-551A752BE088}"/>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2F3091CD-A7DC-1701-D69C-E69715CFA8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a16="http://schemas.microsoft.com/office/drawing/2014/main" id="{BE445A33-84DE-F378-2CF1-B1837566F3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a16="http://schemas.microsoft.com/office/drawing/2014/main" id="{0E790A12-8D32-5E7D-427E-9FB39760CEF5}"/>
              </a:ext>
            </a:extLst>
          </p:cNvPr>
          <p:cNvSpPr>
            <a:spLocks noGrp="1"/>
          </p:cNvSpPr>
          <p:nvPr>
            <p:ph type="dt" sz="half" idx="10"/>
          </p:nvPr>
        </p:nvSpPr>
        <p:spPr/>
        <p:txBody>
          <a:bodyPr/>
          <a:lstStyle/>
          <a:p>
            <a:fld id="{BFE439CD-D3AF-499B-9F17-CB2D6DD71E6A}" type="datetimeFigureOut">
              <a:rPr lang="et-EE" smtClean="0"/>
              <a:t>03.07.2022</a:t>
            </a:fld>
            <a:endParaRPr lang="et-EE"/>
          </a:p>
        </p:txBody>
      </p:sp>
      <p:sp>
        <p:nvSpPr>
          <p:cNvPr id="6" name="Footer Placeholder 5">
            <a:extLst>
              <a:ext uri="{FF2B5EF4-FFF2-40B4-BE49-F238E27FC236}">
                <a16:creationId xmlns:a16="http://schemas.microsoft.com/office/drawing/2014/main" id="{22402A29-1712-FFC0-F0FB-8719FB3616A8}"/>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BE567ED8-3532-EED9-6D70-2AE033288E55}"/>
              </a:ext>
            </a:extLst>
          </p:cNvPr>
          <p:cNvSpPr>
            <a:spLocks noGrp="1"/>
          </p:cNvSpPr>
          <p:nvPr>
            <p:ph type="sldNum" sz="quarter" idx="12"/>
          </p:nvPr>
        </p:nvSpPr>
        <p:spPr/>
        <p:txBody>
          <a:bodyPr/>
          <a:lstStyle/>
          <a:p>
            <a:fld id="{C635D425-7840-421D-89CE-9D318723C621}" type="slidenum">
              <a:rPr lang="et-EE" smtClean="0"/>
              <a:t>‹#›</a:t>
            </a:fld>
            <a:endParaRPr lang="et-EE"/>
          </a:p>
        </p:txBody>
      </p:sp>
    </p:spTree>
    <p:extLst>
      <p:ext uri="{BB962C8B-B14F-4D97-AF65-F5344CB8AC3E}">
        <p14:creationId xmlns:p14="http://schemas.microsoft.com/office/powerpoint/2010/main" val="207311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64F14-C6B1-9B4B-B732-CD5D41FB20A6}"/>
              </a:ext>
            </a:extLst>
          </p:cNvPr>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a:extLst>
              <a:ext uri="{FF2B5EF4-FFF2-40B4-BE49-F238E27FC236}">
                <a16:creationId xmlns:a16="http://schemas.microsoft.com/office/drawing/2014/main" id="{0354EA76-76BF-6166-23D2-AD76BCA639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0A382C-552E-97B9-D174-2CC6B57E52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a16="http://schemas.microsoft.com/office/drawing/2014/main" id="{01670BB2-D5EE-CA46-8675-7D7FB1B2D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2B2845-92FC-4040-E917-93E5F28D02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a16="http://schemas.microsoft.com/office/drawing/2014/main" id="{D1142796-8CF6-DF93-BAFD-8CF2182A073D}"/>
              </a:ext>
            </a:extLst>
          </p:cNvPr>
          <p:cNvSpPr>
            <a:spLocks noGrp="1"/>
          </p:cNvSpPr>
          <p:nvPr>
            <p:ph type="dt" sz="half" idx="10"/>
          </p:nvPr>
        </p:nvSpPr>
        <p:spPr/>
        <p:txBody>
          <a:bodyPr/>
          <a:lstStyle/>
          <a:p>
            <a:fld id="{BFE439CD-D3AF-499B-9F17-CB2D6DD71E6A}" type="datetimeFigureOut">
              <a:rPr lang="et-EE" smtClean="0"/>
              <a:t>03.07.2022</a:t>
            </a:fld>
            <a:endParaRPr lang="et-EE"/>
          </a:p>
        </p:txBody>
      </p:sp>
      <p:sp>
        <p:nvSpPr>
          <p:cNvPr id="8" name="Footer Placeholder 7">
            <a:extLst>
              <a:ext uri="{FF2B5EF4-FFF2-40B4-BE49-F238E27FC236}">
                <a16:creationId xmlns:a16="http://schemas.microsoft.com/office/drawing/2014/main" id="{4B764FB4-E041-1E77-BD23-19BEE5AD9E82}"/>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a16="http://schemas.microsoft.com/office/drawing/2014/main" id="{C000209F-4883-D558-ABDA-A98406867551}"/>
              </a:ext>
            </a:extLst>
          </p:cNvPr>
          <p:cNvSpPr>
            <a:spLocks noGrp="1"/>
          </p:cNvSpPr>
          <p:nvPr>
            <p:ph type="sldNum" sz="quarter" idx="12"/>
          </p:nvPr>
        </p:nvSpPr>
        <p:spPr/>
        <p:txBody>
          <a:bodyPr/>
          <a:lstStyle/>
          <a:p>
            <a:fld id="{C635D425-7840-421D-89CE-9D318723C621}" type="slidenum">
              <a:rPr lang="et-EE" smtClean="0"/>
              <a:t>‹#›</a:t>
            </a:fld>
            <a:endParaRPr lang="et-EE"/>
          </a:p>
        </p:txBody>
      </p:sp>
    </p:spTree>
    <p:extLst>
      <p:ext uri="{BB962C8B-B14F-4D97-AF65-F5344CB8AC3E}">
        <p14:creationId xmlns:p14="http://schemas.microsoft.com/office/powerpoint/2010/main" val="163420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C1F6-1379-53BA-6517-8DB5FA373306}"/>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a16="http://schemas.microsoft.com/office/drawing/2014/main" id="{24F43262-2ED8-D3F8-C8FC-32CB1B90779F}"/>
              </a:ext>
            </a:extLst>
          </p:cNvPr>
          <p:cNvSpPr>
            <a:spLocks noGrp="1"/>
          </p:cNvSpPr>
          <p:nvPr>
            <p:ph type="dt" sz="half" idx="10"/>
          </p:nvPr>
        </p:nvSpPr>
        <p:spPr/>
        <p:txBody>
          <a:bodyPr/>
          <a:lstStyle/>
          <a:p>
            <a:fld id="{BFE439CD-D3AF-499B-9F17-CB2D6DD71E6A}" type="datetimeFigureOut">
              <a:rPr lang="et-EE" smtClean="0"/>
              <a:t>03.07.2022</a:t>
            </a:fld>
            <a:endParaRPr lang="et-EE"/>
          </a:p>
        </p:txBody>
      </p:sp>
      <p:sp>
        <p:nvSpPr>
          <p:cNvPr id="4" name="Footer Placeholder 3">
            <a:extLst>
              <a:ext uri="{FF2B5EF4-FFF2-40B4-BE49-F238E27FC236}">
                <a16:creationId xmlns:a16="http://schemas.microsoft.com/office/drawing/2014/main" id="{FE87A4EF-D43C-DDE5-CE3F-50D4CB52331F}"/>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a16="http://schemas.microsoft.com/office/drawing/2014/main" id="{413559FA-DBD8-34BE-9BC7-421B0EB9DB1C}"/>
              </a:ext>
            </a:extLst>
          </p:cNvPr>
          <p:cNvSpPr>
            <a:spLocks noGrp="1"/>
          </p:cNvSpPr>
          <p:nvPr>
            <p:ph type="sldNum" sz="quarter" idx="12"/>
          </p:nvPr>
        </p:nvSpPr>
        <p:spPr/>
        <p:txBody>
          <a:bodyPr/>
          <a:lstStyle/>
          <a:p>
            <a:fld id="{C635D425-7840-421D-89CE-9D318723C621}" type="slidenum">
              <a:rPr lang="et-EE" smtClean="0"/>
              <a:t>‹#›</a:t>
            </a:fld>
            <a:endParaRPr lang="et-EE"/>
          </a:p>
        </p:txBody>
      </p:sp>
    </p:spTree>
    <p:extLst>
      <p:ext uri="{BB962C8B-B14F-4D97-AF65-F5344CB8AC3E}">
        <p14:creationId xmlns:p14="http://schemas.microsoft.com/office/powerpoint/2010/main" val="3111574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96529E-E84A-CFA1-D783-45871D70237E}"/>
              </a:ext>
            </a:extLst>
          </p:cNvPr>
          <p:cNvSpPr>
            <a:spLocks noGrp="1"/>
          </p:cNvSpPr>
          <p:nvPr>
            <p:ph type="dt" sz="half" idx="10"/>
          </p:nvPr>
        </p:nvSpPr>
        <p:spPr/>
        <p:txBody>
          <a:bodyPr/>
          <a:lstStyle/>
          <a:p>
            <a:fld id="{BFE439CD-D3AF-499B-9F17-CB2D6DD71E6A}" type="datetimeFigureOut">
              <a:rPr lang="et-EE" smtClean="0"/>
              <a:t>03.07.2022</a:t>
            </a:fld>
            <a:endParaRPr lang="et-EE"/>
          </a:p>
        </p:txBody>
      </p:sp>
      <p:sp>
        <p:nvSpPr>
          <p:cNvPr id="3" name="Footer Placeholder 2">
            <a:extLst>
              <a:ext uri="{FF2B5EF4-FFF2-40B4-BE49-F238E27FC236}">
                <a16:creationId xmlns:a16="http://schemas.microsoft.com/office/drawing/2014/main" id="{314E3731-AD5B-B8E4-4AEF-ADDDA8CA73CD}"/>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a16="http://schemas.microsoft.com/office/drawing/2014/main" id="{E9F5CA2D-9BA0-9F12-5B46-FB7E164D2D98}"/>
              </a:ext>
            </a:extLst>
          </p:cNvPr>
          <p:cNvSpPr>
            <a:spLocks noGrp="1"/>
          </p:cNvSpPr>
          <p:nvPr>
            <p:ph type="sldNum" sz="quarter" idx="12"/>
          </p:nvPr>
        </p:nvSpPr>
        <p:spPr/>
        <p:txBody>
          <a:bodyPr/>
          <a:lstStyle/>
          <a:p>
            <a:fld id="{C635D425-7840-421D-89CE-9D318723C621}" type="slidenum">
              <a:rPr lang="et-EE" smtClean="0"/>
              <a:t>‹#›</a:t>
            </a:fld>
            <a:endParaRPr lang="et-EE"/>
          </a:p>
        </p:txBody>
      </p:sp>
    </p:spTree>
    <p:extLst>
      <p:ext uri="{BB962C8B-B14F-4D97-AF65-F5344CB8AC3E}">
        <p14:creationId xmlns:p14="http://schemas.microsoft.com/office/powerpoint/2010/main" val="348959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2199-438D-D2FF-A88B-08D7B29F2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a16="http://schemas.microsoft.com/office/drawing/2014/main" id="{23F1C256-C62A-086F-35CD-B28F1EB0F1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a16="http://schemas.microsoft.com/office/drawing/2014/main" id="{2BD72362-684C-5F36-E831-EA4A10D7D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2CF9CE-9754-9A93-786E-CD7A5D55627B}"/>
              </a:ext>
            </a:extLst>
          </p:cNvPr>
          <p:cNvSpPr>
            <a:spLocks noGrp="1"/>
          </p:cNvSpPr>
          <p:nvPr>
            <p:ph type="dt" sz="half" idx="10"/>
          </p:nvPr>
        </p:nvSpPr>
        <p:spPr/>
        <p:txBody>
          <a:bodyPr/>
          <a:lstStyle/>
          <a:p>
            <a:fld id="{BFE439CD-D3AF-499B-9F17-CB2D6DD71E6A}" type="datetimeFigureOut">
              <a:rPr lang="et-EE" smtClean="0"/>
              <a:t>03.07.2022</a:t>
            </a:fld>
            <a:endParaRPr lang="et-EE"/>
          </a:p>
        </p:txBody>
      </p:sp>
      <p:sp>
        <p:nvSpPr>
          <p:cNvPr id="6" name="Footer Placeholder 5">
            <a:extLst>
              <a:ext uri="{FF2B5EF4-FFF2-40B4-BE49-F238E27FC236}">
                <a16:creationId xmlns:a16="http://schemas.microsoft.com/office/drawing/2014/main" id="{BA7E712D-A68D-8705-3CEF-324E157F87E1}"/>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0D471F2E-D580-FBF0-627E-5FF5DDA6ED66}"/>
              </a:ext>
            </a:extLst>
          </p:cNvPr>
          <p:cNvSpPr>
            <a:spLocks noGrp="1"/>
          </p:cNvSpPr>
          <p:nvPr>
            <p:ph type="sldNum" sz="quarter" idx="12"/>
          </p:nvPr>
        </p:nvSpPr>
        <p:spPr/>
        <p:txBody>
          <a:bodyPr/>
          <a:lstStyle/>
          <a:p>
            <a:fld id="{C635D425-7840-421D-89CE-9D318723C621}" type="slidenum">
              <a:rPr lang="et-EE" smtClean="0"/>
              <a:t>‹#›</a:t>
            </a:fld>
            <a:endParaRPr lang="et-EE"/>
          </a:p>
        </p:txBody>
      </p:sp>
    </p:spTree>
    <p:extLst>
      <p:ext uri="{BB962C8B-B14F-4D97-AF65-F5344CB8AC3E}">
        <p14:creationId xmlns:p14="http://schemas.microsoft.com/office/powerpoint/2010/main" val="396728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8A52-BE4B-AE32-3107-3BD0BE723F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a16="http://schemas.microsoft.com/office/drawing/2014/main" id="{6BDC1FEC-6FF9-2B63-B128-484CF83904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a16="http://schemas.microsoft.com/office/drawing/2014/main" id="{025A0301-AD5F-FB50-4BAD-C1DE6B3523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F60D19-CC61-D5B9-3F3B-3591C15B800A}"/>
              </a:ext>
            </a:extLst>
          </p:cNvPr>
          <p:cNvSpPr>
            <a:spLocks noGrp="1"/>
          </p:cNvSpPr>
          <p:nvPr>
            <p:ph type="dt" sz="half" idx="10"/>
          </p:nvPr>
        </p:nvSpPr>
        <p:spPr/>
        <p:txBody>
          <a:bodyPr/>
          <a:lstStyle/>
          <a:p>
            <a:fld id="{BFE439CD-D3AF-499B-9F17-CB2D6DD71E6A}" type="datetimeFigureOut">
              <a:rPr lang="et-EE" smtClean="0"/>
              <a:t>03.07.2022</a:t>
            </a:fld>
            <a:endParaRPr lang="et-EE"/>
          </a:p>
        </p:txBody>
      </p:sp>
      <p:sp>
        <p:nvSpPr>
          <p:cNvPr id="6" name="Footer Placeholder 5">
            <a:extLst>
              <a:ext uri="{FF2B5EF4-FFF2-40B4-BE49-F238E27FC236}">
                <a16:creationId xmlns:a16="http://schemas.microsoft.com/office/drawing/2014/main" id="{74A84051-BFE0-B7A7-455B-6501B60F6320}"/>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61FD378C-BAC9-792A-082D-87E1B0939C17}"/>
              </a:ext>
            </a:extLst>
          </p:cNvPr>
          <p:cNvSpPr>
            <a:spLocks noGrp="1"/>
          </p:cNvSpPr>
          <p:nvPr>
            <p:ph type="sldNum" sz="quarter" idx="12"/>
          </p:nvPr>
        </p:nvSpPr>
        <p:spPr/>
        <p:txBody>
          <a:bodyPr/>
          <a:lstStyle/>
          <a:p>
            <a:fld id="{C635D425-7840-421D-89CE-9D318723C621}" type="slidenum">
              <a:rPr lang="et-EE" smtClean="0"/>
              <a:t>‹#›</a:t>
            </a:fld>
            <a:endParaRPr lang="et-EE"/>
          </a:p>
        </p:txBody>
      </p:sp>
    </p:spTree>
    <p:extLst>
      <p:ext uri="{BB962C8B-B14F-4D97-AF65-F5344CB8AC3E}">
        <p14:creationId xmlns:p14="http://schemas.microsoft.com/office/powerpoint/2010/main" val="203661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1C398B-7099-A014-2DEE-73F9BEED1C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a:extLst>
              <a:ext uri="{FF2B5EF4-FFF2-40B4-BE49-F238E27FC236}">
                <a16:creationId xmlns:a16="http://schemas.microsoft.com/office/drawing/2014/main" id="{F80F7333-9CE2-B3BD-B2C0-4EA0ED4935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85DF864A-5C61-3493-CBAD-092941E37A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439CD-D3AF-499B-9F17-CB2D6DD71E6A}" type="datetimeFigureOut">
              <a:rPr lang="et-EE" smtClean="0"/>
              <a:t>03.07.2022</a:t>
            </a:fld>
            <a:endParaRPr lang="et-EE"/>
          </a:p>
        </p:txBody>
      </p:sp>
      <p:sp>
        <p:nvSpPr>
          <p:cNvPr id="5" name="Footer Placeholder 4">
            <a:extLst>
              <a:ext uri="{FF2B5EF4-FFF2-40B4-BE49-F238E27FC236}">
                <a16:creationId xmlns:a16="http://schemas.microsoft.com/office/drawing/2014/main" id="{EDAB54A5-AED2-E87D-EEED-1EA238C1C3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a:extLst>
              <a:ext uri="{FF2B5EF4-FFF2-40B4-BE49-F238E27FC236}">
                <a16:creationId xmlns:a16="http://schemas.microsoft.com/office/drawing/2014/main" id="{1293F63F-AABB-0445-96BD-9B8E2A59AE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5D425-7840-421D-89CE-9D318723C621}" type="slidenum">
              <a:rPr lang="et-EE" smtClean="0"/>
              <a:t>‹#›</a:t>
            </a:fld>
            <a:endParaRPr lang="et-EE"/>
          </a:p>
        </p:txBody>
      </p:sp>
    </p:spTree>
    <p:extLst>
      <p:ext uri="{BB962C8B-B14F-4D97-AF65-F5344CB8AC3E}">
        <p14:creationId xmlns:p14="http://schemas.microsoft.com/office/powerpoint/2010/main" val="3708858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1100"/>
              <a:buNone/>
              <a:defRPr sz="3300" b="0" i="0" u="none" strike="noStrike" cap="none">
                <a:solidFill>
                  <a:schemeClr val="dk1"/>
                </a:solidFill>
                <a:latin typeface="Arial Black"/>
                <a:ea typeface="Arial Black"/>
                <a:cs typeface="Arial Black"/>
                <a:sym typeface="Arial Black"/>
              </a:defRPr>
            </a:lvl1pPr>
            <a:lvl2pPr marR="0" lvl="1" algn="l" rtl="0">
              <a:lnSpc>
                <a:spcPct val="90000"/>
              </a:lnSpc>
              <a:spcBef>
                <a:spcPts val="0"/>
              </a:spcBef>
              <a:spcAft>
                <a:spcPts val="0"/>
              </a:spcAft>
              <a:buSzPts val="1100"/>
              <a:buNone/>
              <a:defRPr sz="3300" b="1" i="0" u="none" strike="noStrike" cap="none">
                <a:solidFill>
                  <a:schemeClr val="dk1"/>
                </a:solidFill>
                <a:latin typeface="Rubik"/>
                <a:ea typeface="Rubik"/>
                <a:cs typeface="Rubik"/>
                <a:sym typeface="Rubik"/>
              </a:defRPr>
            </a:lvl2pPr>
            <a:lvl3pPr marR="0" lvl="2" algn="l" rtl="0">
              <a:lnSpc>
                <a:spcPct val="90000"/>
              </a:lnSpc>
              <a:spcBef>
                <a:spcPts val="0"/>
              </a:spcBef>
              <a:spcAft>
                <a:spcPts val="0"/>
              </a:spcAft>
              <a:buSzPts val="1100"/>
              <a:buNone/>
              <a:defRPr sz="3300" b="1" i="0" u="none" strike="noStrike" cap="none">
                <a:solidFill>
                  <a:schemeClr val="dk1"/>
                </a:solidFill>
                <a:latin typeface="Rubik"/>
                <a:ea typeface="Rubik"/>
                <a:cs typeface="Rubik"/>
                <a:sym typeface="Rubik"/>
              </a:defRPr>
            </a:lvl3pPr>
            <a:lvl4pPr marR="0" lvl="3" algn="l" rtl="0">
              <a:lnSpc>
                <a:spcPct val="90000"/>
              </a:lnSpc>
              <a:spcBef>
                <a:spcPts val="0"/>
              </a:spcBef>
              <a:spcAft>
                <a:spcPts val="0"/>
              </a:spcAft>
              <a:buSzPts val="1100"/>
              <a:buNone/>
              <a:defRPr sz="3300" b="1" i="0" u="none" strike="noStrike" cap="none">
                <a:solidFill>
                  <a:schemeClr val="dk1"/>
                </a:solidFill>
                <a:latin typeface="Rubik"/>
                <a:ea typeface="Rubik"/>
                <a:cs typeface="Rubik"/>
                <a:sym typeface="Rubik"/>
              </a:defRPr>
            </a:lvl4pPr>
            <a:lvl5pPr marR="0" lvl="4" algn="l" rtl="0">
              <a:lnSpc>
                <a:spcPct val="90000"/>
              </a:lnSpc>
              <a:spcBef>
                <a:spcPts val="0"/>
              </a:spcBef>
              <a:spcAft>
                <a:spcPts val="0"/>
              </a:spcAft>
              <a:buSzPts val="1100"/>
              <a:buNone/>
              <a:defRPr sz="3300" b="1" i="0" u="none" strike="noStrike" cap="none">
                <a:solidFill>
                  <a:schemeClr val="dk1"/>
                </a:solidFill>
                <a:latin typeface="Rubik"/>
                <a:ea typeface="Rubik"/>
                <a:cs typeface="Rubik"/>
                <a:sym typeface="Rubik"/>
              </a:defRPr>
            </a:lvl5pPr>
            <a:lvl6pPr marR="0" lvl="5" algn="l" rtl="0">
              <a:lnSpc>
                <a:spcPct val="90000"/>
              </a:lnSpc>
              <a:spcBef>
                <a:spcPts val="0"/>
              </a:spcBef>
              <a:spcAft>
                <a:spcPts val="0"/>
              </a:spcAft>
              <a:buSzPts val="1100"/>
              <a:buNone/>
              <a:defRPr sz="3300" b="1" i="0" u="none" strike="noStrike" cap="none">
                <a:solidFill>
                  <a:schemeClr val="dk1"/>
                </a:solidFill>
                <a:latin typeface="Rubik"/>
                <a:ea typeface="Rubik"/>
                <a:cs typeface="Rubik"/>
                <a:sym typeface="Rubik"/>
              </a:defRPr>
            </a:lvl6pPr>
            <a:lvl7pPr marR="0" lvl="6" algn="l" rtl="0">
              <a:lnSpc>
                <a:spcPct val="90000"/>
              </a:lnSpc>
              <a:spcBef>
                <a:spcPts val="0"/>
              </a:spcBef>
              <a:spcAft>
                <a:spcPts val="0"/>
              </a:spcAft>
              <a:buSzPts val="1100"/>
              <a:buNone/>
              <a:defRPr sz="3300" b="1" i="0" u="none" strike="noStrike" cap="none">
                <a:solidFill>
                  <a:schemeClr val="dk1"/>
                </a:solidFill>
                <a:latin typeface="Rubik"/>
                <a:ea typeface="Rubik"/>
                <a:cs typeface="Rubik"/>
                <a:sym typeface="Rubik"/>
              </a:defRPr>
            </a:lvl7pPr>
            <a:lvl8pPr marR="0" lvl="7" algn="l" rtl="0">
              <a:lnSpc>
                <a:spcPct val="90000"/>
              </a:lnSpc>
              <a:spcBef>
                <a:spcPts val="0"/>
              </a:spcBef>
              <a:spcAft>
                <a:spcPts val="0"/>
              </a:spcAft>
              <a:buSzPts val="1100"/>
              <a:buNone/>
              <a:defRPr sz="3300" b="1" i="0" u="none" strike="noStrike" cap="none">
                <a:solidFill>
                  <a:schemeClr val="dk1"/>
                </a:solidFill>
                <a:latin typeface="Rubik"/>
                <a:ea typeface="Rubik"/>
                <a:cs typeface="Rubik"/>
                <a:sym typeface="Rubik"/>
              </a:defRPr>
            </a:lvl8pPr>
            <a:lvl9pPr marR="0" lvl="8" algn="l" rtl="0">
              <a:lnSpc>
                <a:spcPct val="90000"/>
              </a:lnSpc>
              <a:spcBef>
                <a:spcPts val="0"/>
              </a:spcBef>
              <a:spcAft>
                <a:spcPts val="0"/>
              </a:spcAft>
              <a:buSzPts val="1100"/>
              <a:buNone/>
              <a:defRPr sz="3300" b="1" i="0" u="none" strike="noStrike" cap="none">
                <a:solidFill>
                  <a:schemeClr val="dk1"/>
                </a:solidFill>
                <a:latin typeface="Rubik"/>
                <a:ea typeface="Rubik"/>
                <a:cs typeface="Rubik"/>
                <a:sym typeface="Rubik"/>
              </a:defRPr>
            </a:lvl9pPr>
          </a:lstStyle>
          <a:p>
            <a:endParaRPr/>
          </a:p>
        </p:txBody>
      </p:sp>
      <p:sp>
        <p:nvSpPr>
          <p:cNvPr id="113" name="Google Shape;113;p27"/>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4" name="Google Shape;114;p2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C98B7"/>
                </a:solidFill>
                <a:latin typeface="Arial"/>
                <a:ea typeface="Arial"/>
                <a:cs typeface="Arial"/>
                <a:sym typeface="Arial"/>
              </a:defRPr>
            </a:lvl1pPr>
            <a:lvl2pPr marR="0" lvl="1" algn="l" rtl="0">
              <a:spcBef>
                <a:spcPts val="0"/>
              </a:spcBef>
              <a:spcAft>
                <a:spcPts val="0"/>
              </a:spcAft>
              <a:buSzPts val="1100"/>
              <a:buNone/>
              <a:defRPr sz="1867" b="0" i="0" u="none" strike="noStrike" cap="none">
                <a:solidFill>
                  <a:schemeClr val="dk1"/>
                </a:solidFill>
                <a:latin typeface="Rubik"/>
                <a:ea typeface="Rubik"/>
                <a:cs typeface="Rubik"/>
                <a:sym typeface="Rubik"/>
              </a:defRPr>
            </a:lvl2pPr>
            <a:lvl3pPr marR="0" lvl="2" algn="l" rtl="0">
              <a:spcBef>
                <a:spcPts val="0"/>
              </a:spcBef>
              <a:spcAft>
                <a:spcPts val="0"/>
              </a:spcAft>
              <a:buSzPts val="1100"/>
              <a:buNone/>
              <a:defRPr sz="1867" b="0" i="0" u="none" strike="noStrike" cap="none">
                <a:solidFill>
                  <a:schemeClr val="dk1"/>
                </a:solidFill>
                <a:latin typeface="Rubik"/>
                <a:ea typeface="Rubik"/>
                <a:cs typeface="Rubik"/>
                <a:sym typeface="Rubik"/>
              </a:defRPr>
            </a:lvl3pPr>
            <a:lvl4pPr marR="0" lvl="3" algn="l" rtl="0">
              <a:spcBef>
                <a:spcPts val="0"/>
              </a:spcBef>
              <a:spcAft>
                <a:spcPts val="0"/>
              </a:spcAft>
              <a:buSzPts val="1100"/>
              <a:buNone/>
              <a:defRPr sz="1867" b="0" i="0" u="none" strike="noStrike" cap="none">
                <a:solidFill>
                  <a:schemeClr val="dk1"/>
                </a:solidFill>
                <a:latin typeface="Rubik"/>
                <a:ea typeface="Rubik"/>
                <a:cs typeface="Rubik"/>
                <a:sym typeface="Rubik"/>
              </a:defRPr>
            </a:lvl4pPr>
            <a:lvl5pPr marR="0" lvl="4" algn="l" rtl="0">
              <a:spcBef>
                <a:spcPts val="0"/>
              </a:spcBef>
              <a:spcAft>
                <a:spcPts val="0"/>
              </a:spcAft>
              <a:buSzPts val="1100"/>
              <a:buNone/>
              <a:defRPr sz="1867" b="0" i="0" u="none" strike="noStrike" cap="none">
                <a:solidFill>
                  <a:schemeClr val="dk1"/>
                </a:solidFill>
                <a:latin typeface="Rubik"/>
                <a:ea typeface="Rubik"/>
                <a:cs typeface="Rubik"/>
                <a:sym typeface="Rubik"/>
              </a:defRPr>
            </a:lvl5pPr>
            <a:lvl6pPr marR="0" lvl="5" algn="l" rtl="0">
              <a:spcBef>
                <a:spcPts val="0"/>
              </a:spcBef>
              <a:spcAft>
                <a:spcPts val="0"/>
              </a:spcAft>
              <a:buSzPts val="1100"/>
              <a:buNone/>
              <a:defRPr sz="1867" b="0" i="0" u="none" strike="noStrike" cap="none">
                <a:solidFill>
                  <a:schemeClr val="dk1"/>
                </a:solidFill>
                <a:latin typeface="Rubik"/>
                <a:ea typeface="Rubik"/>
                <a:cs typeface="Rubik"/>
                <a:sym typeface="Rubik"/>
              </a:defRPr>
            </a:lvl6pPr>
            <a:lvl7pPr marR="0" lvl="6" algn="l" rtl="0">
              <a:spcBef>
                <a:spcPts val="0"/>
              </a:spcBef>
              <a:spcAft>
                <a:spcPts val="0"/>
              </a:spcAft>
              <a:buSzPts val="1100"/>
              <a:buNone/>
              <a:defRPr sz="1867" b="0" i="0" u="none" strike="noStrike" cap="none">
                <a:solidFill>
                  <a:schemeClr val="dk1"/>
                </a:solidFill>
                <a:latin typeface="Rubik"/>
                <a:ea typeface="Rubik"/>
                <a:cs typeface="Rubik"/>
                <a:sym typeface="Rubik"/>
              </a:defRPr>
            </a:lvl7pPr>
            <a:lvl8pPr marR="0" lvl="7" algn="l" rtl="0">
              <a:spcBef>
                <a:spcPts val="0"/>
              </a:spcBef>
              <a:spcAft>
                <a:spcPts val="0"/>
              </a:spcAft>
              <a:buSzPts val="1100"/>
              <a:buNone/>
              <a:defRPr sz="1867" b="0" i="0" u="none" strike="noStrike" cap="none">
                <a:solidFill>
                  <a:schemeClr val="dk1"/>
                </a:solidFill>
                <a:latin typeface="Rubik"/>
                <a:ea typeface="Rubik"/>
                <a:cs typeface="Rubik"/>
                <a:sym typeface="Rubik"/>
              </a:defRPr>
            </a:lvl8pPr>
            <a:lvl9pPr marR="0" lvl="8" algn="l" rtl="0">
              <a:spcBef>
                <a:spcPts val="0"/>
              </a:spcBef>
              <a:spcAft>
                <a:spcPts val="0"/>
              </a:spcAft>
              <a:buSzPts val="1100"/>
              <a:buNone/>
              <a:defRPr sz="1867" b="0" i="0" u="none" strike="noStrike" cap="none">
                <a:solidFill>
                  <a:schemeClr val="dk1"/>
                </a:solidFill>
                <a:latin typeface="Rubik"/>
                <a:ea typeface="Rubik"/>
                <a:cs typeface="Rubik"/>
                <a:sym typeface="Rubik"/>
              </a:defRPr>
            </a:lvl9pPr>
          </a:lstStyle>
          <a:p>
            <a:endParaRPr/>
          </a:p>
        </p:txBody>
      </p:sp>
      <p:sp>
        <p:nvSpPr>
          <p:cNvPr id="115" name="Google Shape;115;p2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C98B7"/>
                </a:solidFill>
                <a:latin typeface="Arial"/>
                <a:ea typeface="Arial"/>
                <a:cs typeface="Arial"/>
                <a:sym typeface="Arial"/>
              </a:defRPr>
            </a:lvl1pPr>
            <a:lvl2pPr marR="0" lvl="1" algn="l" rtl="0">
              <a:spcBef>
                <a:spcPts val="0"/>
              </a:spcBef>
              <a:spcAft>
                <a:spcPts val="0"/>
              </a:spcAft>
              <a:buSzPts val="1100"/>
              <a:buNone/>
              <a:defRPr sz="1867" b="0" i="0" u="none" strike="noStrike" cap="none">
                <a:solidFill>
                  <a:schemeClr val="dk1"/>
                </a:solidFill>
                <a:latin typeface="Rubik"/>
                <a:ea typeface="Rubik"/>
                <a:cs typeface="Rubik"/>
                <a:sym typeface="Rubik"/>
              </a:defRPr>
            </a:lvl2pPr>
            <a:lvl3pPr marR="0" lvl="2" algn="l" rtl="0">
              <a:spcBef>
                <a:spcPts val="0"/>
              </a:spcBef>
              <a:spcAft>
                <a:spcPts val="0"/>
              </a:spcAft>
              <a:buSzPts val="1100"/>
              <a:buNone/>
              <a:defRPr sz="1867" b="0" i="0" u="none" strike="noStrike" cap="none">
                <a:solidFill>
                  <a:schemeClr val="dk1"/>
                </a:solidFill>
                <a:latin typeface="Rubik"/>
                <a:ea typeface="Rubik"/>
                <a:cs typeface="Rubik"/>
                <a:sym typeface="Rubik"/>
              </a:defRPr>
            </a:lvl3pPr>
            <a:lvl4pPr marR="0" lvl="3" algn="l" rtl="0">
              <a:spcBef>
                <a:spcPts val="0"/>
              </a:spcBef>
              <a:spcAft>
                <a:spcPts val="0"/>
              </a:spcAft>
              <a:buSzPts val="1100"/>
              <a:buNone/>
              <a:defRPr sz="1867" b="0" i="0" u="none" strike="noStrike" cap="none">
                <a:solidFill>
                  <a:schemeClr val="dk1"/>
                </a:solidFill>
                <a:latin typeface="Rubik"/>
                <a:ea typeface="Rubik"/>
                <a:cs typeface="Rubik"/>
                <a:sym typeface="Rubik"/>
              </a:defRPr>
            </a:lvl4pPr>
            <a:lvl5pPr marR="0" lvl="4" algn="l" rtl="0">
              <a:spcBef>
                <a:spcPts val="0"/>
              </a:spcBef>
              <a:spcAft>
                <a:spcPts val="0"/>
              </a:spcAft>
              <a:buSzPts val="1100"/>
              <a:buNone/>
              <a:defRPr sz="1867" b="0" i="0" u="none" strike="noStrike" cap="none">
                <a:solidFill>
                  <a:schemeClr val="dk1"/>
                </a:solidFill>
                <a:latin typeface="Rubik"/>
                <a:ea typeface="Rubik"/>
                <a:cs typeface="Rubik"/>
                <a:sym typeface="Rubik"/>
              </a:defRPr>
            </a:lvl5pPr>
            <a:lvl6pPr marR="0" lvl="5" algn="l" rtl="0">
              <a:spcBef>
                <a:spcPts val="0"/>
              </a:spcBef>
              <a:spcAft>
                <a:spcPts val="0"/>
              </a:spcAft>
              <a:buSzPts val="1100"/>
              <a:buNone/>
              <a:defRPr sz="1867" b="0" i="0" u="none" strike="noStrike" cap="none">
                <a:solidFill>
                  <a:schemeClr val="dk1"/>
                </a:solidFill>
                <a:latin typeface="Rubik"/>
                <a:ea typeface="Rubik"/>
                <a:cs typeface="Rubik"/>
                <a:sym typeface="Rubik"/>
              </a:defRPr>
            </a:lvl6pPr>
            <a:lvl7pPr marR="0" lvl="6" algn="l" rtl="0">
              <a:spcBef>
                <a:spcPts val="0"/>
              </a:spcBef>
              <a:spcAft>
                <a:spcPts val="0"/>
              </a:spcAft>
              <a:buSzPts val="1100"/>
              <a:buNone/>
              <a:defRPr sz="1867" b="0" i="0" u="none" strike="noStrike" cap="none">
                <a:solidFill>
                  <a:schemeClr val="dk1"/>
                </a:solidFill>
                <a:latin typeface="Rubik"/>
                <a:ea typeface="Rubik"/>
                <a:cs typeface="Rubik"/>
                <a:sym typeface="Rubik"/>
              </a:defRPr>
            </a:lvl7pPr>
            <a:lvl8pPr marR="0" lvl="7" algn="l" rtl="0">
              <a:spcBef>
                <a:spcPts val="0"/>
              </a:spcBef>
              <a:spcAft>
                <a:spcPts val="0"/>
              </a:spcAft>
              <a:buSzPts val="1100"/>
              <a:buNone/>
              <a:defRPr sz="1867" b="0" i="0" u="none" strike="noStrike" cap="none">
                <a:solidFill>
                  <a:schemeClr val="dk1"/>
                </a:solidFill>
                <a:latin typeface="Rubik"/>
                <a:ea typeface="Rubik"/>
                <a:cs typeface="Rubik"/>
                <a:sym typeface="Rubik"/>
              </a:defRPr>
            </a:lvl8pPr>
            <a:lvl9pPr marR="0" lvl="8" algn="l" rtl="0">
              <a:spcBef>
                <a:spcPts val="0"/>
              </a:spcBef>
              <a:spcAft>
                <a:spcPts val="0"/>
              </a:spcAft>
              <a:buSzPts val="1100"/>
              <a:buNone/>
              <a:defRPr sz="1867" b="0" i="0" u="none" strike="noStrike" cap="none">
                <a:solidFill>
                  <a:schemeClr val="dk1"/>
                </a:solidFill>
                <a:latin typeface="Rubik"/>
                <a:ea typeface="Rubik"/>
                <a:cs typeface="Rubik"/>
                <a:sym typeface="Rubik"/>
              </a:defRPr>
            </a:lvl9pPr>
          </a:lstStyle>
          <a:p>
            <a:endParaRPr/>
          </a:p>
        </p:txBody>
      </p:sp>
      <p:sp>
        <p:nvSpPr>
          <p:cNvPr id="116" name="Google Shape;116;p2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200" b="0" i="0" u="none" strike="noStrike" cap="none">
                <a:solidFill>
                  <a:srgbClr val="8C98B7"/>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C98B7"/>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C98B7"/>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C98B7"/>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C98B7"/>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C98B7"/>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C98B7"/>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C98B7"/>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C98B7"/>
                </a:solidFill>
                <a:latin typeface="Arial"/>
                <a:ea typeface="Arial"/>
                <a:cs typeface="Arial"/>
                <a:sym typeface="Arial"/>
              </a:defRPr>
            </a:lvl9pPr>
          </a:lstStyle>
          <a:p>
            <a:fld id="{00000000-1234-1234-1234-123412341234}" type="slidenum">
              <a:rPr lang="et" smtClean="0"/>
              <a:pPr/>
              <a:t>‹#›</a:t>
            </a:fld>
            <a:endParaRPr lang="et"/>
          </a:p>
        </p:txBody>
      </p:sp>
    </p:spTree>
    <p:extLst>
      <p:ext uri="{BB962C8B-B14F-4D97-AF65-F5344CB8AC3E}">
        <p14:creationId xmlns:p14="http://schemas.microsoft.com/office/powerpoint/2010/main" val="343518620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5128/LV29.04" TargetMode="External"/><Relationship Id="rId2" Type="http://schemas.openxmlformats.org/officeDocument/2006/relationships/hyperlink" Target="https://blogs.helsinki.fi/filter-project/" TargetMode="Externa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hyperlink" Target="https://www.folklore.ee/era/nt/PF5/5Sarv.htm" TargetMode="Externa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hyperlink" Target="mailto:kaarel.veskis@kirmus.ee" TargetMode="External"/><Relationship Id="rId2" Type="http://schemas.openxmlformats.org/officeDocument/2006/relationships/hyperlink" Target="mailto:kaarel.veskis@ut.ee"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innic_languag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olklore.ee/regilau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folklore.ee/er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runoregi.rahtiapp.f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a3s.fi/filter-db-doc/index.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8103-CF34-5FDC-2EC6-7CD9652CD012}"/>
              </a:ext>
            </a:extLst>
          </p:cNvPr>
          <p:cNvSpPr>
            <a:spLocks noGrp="1"/>
          </p:cNvSpPr>
          <p:nvPr>
            <p:ph type="ctrTitle"/>
          </p:nvPr>
        </p:nvSpPr>
        <p:spPr>
          <a:xfrm>
            <a:off x="1446028" y="1473238"/>
            <a:ext cx="9299944" cy="1386920"/>
          </a:xfrm>
        </p:spPr>
        <p:txBody>
          <a:bodyPr>
            <a:noAutofit/>
          </a:bodyPr>
          <a:lstStyle/>
          <a:p>
            <a:r>
              <a:rPr lang="en-US" sz="3600" b="1">
                <a:effectLst/>
                <a:latin typeface="Calibri" panose="020F0502020204030204" pitchFamily="34" charset="0"/>
                <a:ea typeface="Calibri" panose="020F0502020204030204" pitchFamily="34" charset="0"/>
                <a:cs typeface="Times New Roman" panose="02020603050405020304" pitchFamily="18" charset="0"/>
              </a:rPr>
              <a:t>Quantitative analysis of distribution of the nominative form of the diminutive suffix </a:t>
            </a:r>
            <a:r>
              <a:rPr lang="et-EE" sz="3600" b="1" i="1">
                <a:effectLst/>
                <a:latin typeface="Calibri" panose="020F0502020204030204" pitchFamily="34" charset="0"/>
                <a:ea typeface="Calibri" panose="020F0502020204030204" pitchFamily="34" charset="0"/>
                <a:cs typeface="Times New Roman" panose="02020603050405020304" pitchFamily="18" charset="0"/>
              </a:rPr>
              <a:t>-</a:t>
            </a:r>
            <a:r>
              <a:rPr lang="en-US" sz="3600" b="1" i="1">
                <a:effectLst/>
                <a:latin typeface="Calibri" panose="020F0502020204030204" pitchFamily="34" charset="0"/>
                <a:ea typeface="Calibri" panose="020F0502020204030204" pitchFamily="34" charset="0"/>
                <a:cs typeface="Times New Roman" panose="02020603050405020304" pitchFamily="18" charset="0"/>
              </a:rPr>
              <a:t>kene </a:t>
            </a:r>
            <a:r>
              <a:rPr lang="en-US" sz="3600" b="1">
                <a:effectLst/>
                <a:latin typeface="Calibri" panose="020F0502020204030204" pitchFamily="34" charset="0"/>
                <a:ea typeface="Calibri" panose="020F0502020204030204" pitchFamily="34" charset="0"/>
                <a:cs typeface="Times New Roman" panose="02020603050405020304" pitchFamily="18" charset="0"/>
              </a:rPr>
              <a:t>in Estonian runosongs</a:t>
            </a:r>
            <a:br>
              <a:rPr lang="et-EE" sz="4000">
                <a:effectLst/>
                <a:latin typeface="Calibri" panose="020F0502020204030204" pitchFamily="34" charset="0"/>
                <a:ea typeface="Calibri" panose="020F0502020204030204" pitchFamily="34" charset="0"/>
                <a:cs typeface="Times New Roman" panose="02020603050405020304" pitchFamily="18" charset="0"/>
              </a:rPr>
            </a:br>
            <a:endParaRPr lang="et-EE" sz="4000"/>
          </a:p>
        </p:txBody>
      </p:sp>
      <p:sp>
        <p:nvSpPr>
          <p:cNvPr id="3" name="Subtitle 2">
            <a:extLst>
              <a:ext uri="{FF2B5EF4-FFF2-40B4-BE49-F238E27FC236}">
                <a16:creationId xmlns:a16="http://schemas.microsoft.com/office/drawing/2014/main" id="{5FFFE648-A832-47C1-4374-B829E9AEA761}"/>
              </a:ext>
            </a:extLst>
          </p:cNvPr>
          <p:cNvSpPr>
            <a:spLocks noGrp="1"/>
          </p:cNvSpPr>
          <p:nvPr>
            <p:ph type="subTitle" idx="1"/>
          </p:nvPr>
        </p:nvSpPr>
        <p:spPr>
          <a:xfrm>
            <a:off x="1446028" y="3153697"/>
            <a:ext cx="9144000" cy="1937525"/>
          </a:xfrm>
        </p:spPr>
        <p:txBody>
          <a:bodyPr>
            <a:normAutofit/>
          </a:bodyPr>
          <a:lstStyle/>
          <a:p>
            <a:r>
              <a:rPr lang="et-EE" altLang="et-EE" b="1"/>
              <a:t>Kaarel Veskis</a:t>
            </a:r>
          </a:p>
          <a:p>
            <a:r>
              <a:rPr lang="et-EE" i="1"/>
              <a:t>University of Tartu / Estonian Folklore Archives of the </a:t>
            </a:r>
            <a:r>
              <a:rPr lang="et-EE" altLang="et-EE" i="1"/>
              <a:t>Estonian Literary Museum</a:t>
            </a:r>
            <a:br>
              <a:rPr lang="et-EE" altLang="et-EE" b="1" i="1"/>
            </a:br>
            <a:br>
              <a:rPr lang="et-EE" altLang="et-EE" b="1"/>
            </a:br>
            <a:r>
              <a:rPr lang="et-EE" altLang="et-EE" b="1"/>
              <a:t>Plotting Poetry 2022</a:t>
            </a:r>
          </a:p>
          <a:p>
            <a:endParaRPr lang="et-EE" altLang="et-EE" b="1"/>
          </a:p>
          <a:p>
            <a:endParaRPr lang="et-EE"/>
          </a:p>
        </p:txBody>
      </p:sp>
      <p:pic>
        <p:nvPicPr>
          <p:cNvPr id="5" name="Picture 4" descr="Logo&#10;&#10;Description automatically generated">
            <a:extLst>
              <a:ext uri="{FF2B5EF4-FFF2-40B4-BE49-F238E27FC236}">
                <a16:creationId xmlns:a16="http://schemas.microsoft.com/office/drawing/2014/main" id="{C8A1904D-D87C-58E2-B73D-491AE9D6F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149" y="5249017"/>
            <a:ext cx="3039680" cy="1489443"/>
          </a:xfrm>
          <a:prstGeom prst="rect">
            <a:avLst/>
          </a:prstGeom>
        </p:spPr>
      </p:pic>
      <p:pic>
        <p:nvPicPr>
          <p:cNvPr id="9" name="Picture 8">
            <a:extLst>
              <a:ext uri="{FF2B5EF4-FFF2-40B4-BE49-F238E27FC236}">
                <a16:creationId xmlns:a16="http://schemas.microsoft.com/office/drawing/2014/main" id="{B95DED43-8EC1-417C-DFE5-F1C3531D795E}"/>
              </a:ext>
            </a:extLst>
          </p:cNvPr>
          <p:cNvPicPr>
            <a:picLocks noChangeAspect="1"/>
          </p:cNvPicPr>
          <p:nvPr/>
        </p:nvPicPr>
        <p:blipFill>
          <a:blip r:embed="rId4"/>
          <a:stretch>
            <a:fillRect/>
          </a:stretch>
        </p:blipFill>
        <p:spPr>
          <a:xfrm>
            <a:off x="5657832" y="5293755"/>
            <a:ext cx="1356292" cy="1431048"/>
          </a:xfrm>
          <a:prstGeom prst="rect">
            <a:avLst/>
          </a:prstGeom>
        </p:spPr>
      </p:pic>
      <p:pic>
        <p:nvPicPr>
          <p:cNvPr id="6" name="Picture 5">
            <a:extLst>
              <a:ext uri="{FF2B5EF4-FFF2-40B4-BE49-F238E27FC236}">
                <a16:creationId xmlns:a16="http://schemas.microsoft.com/office/drawing/2014/main" id="{0BFA159E-4AB7-263F-AF9C-7833604D25F3}"/>
              </a:ext>
            </a:extLst>
          </p:cNvPr>
          <p:cNvPicPr>
            <a:picLocks noChangeAspect="1"/>
          </p:cNvPicPr>
          <p:nvPr/>
        </p:nvPicPr>
        <p:blipFill>
          <a:blip r:embed="rId5"/>
          <a:stretch>
            <a:fillRect/>
          </a:stretch>
        </p:blipFill>
        <p:spPr>
          <a:xfrm>
            <a:off x="7470479" y="5384762"/>
            <a:ext cx="3027679" cy="1160242"/>
          </a:xfrm>
          <a:prstGeom prst="rect">
            <a:avLst/>
          </a:prstGeom>
        </p:spPr>
      </p:pic>
    </p:spTree>
    <p:extLst>
      <p:ext uri="{BB962C8B-B14F-4D97-AF65-F5344CB8AC3E}">
        <p14:creationId xmlns:p14="http://schemas.microsoft.com/office/powerpoint/2010/main" val="1929931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D311-AB4F-93AC-9059-59964AA7449B}"/>
              </a:ext>
            </a:extLst>
          </p:cNvPr>
          <p:cNvSpPr>
            <a:spLocks noGrp="1"/>
          </p:cNvSpPr>
          <p:nvPr>
            <p:ph type="title"/>
          </p:nvPr>
        </p:nvSpPr>
        <p:spPr>
          <a:xfrm>
            <a:off x="838200" y="549274"/>
            <a:ext cx="10515600" cy="1325563"/>
          </a:xfrm>
        </p:spPr>
        <p:txBody>
          <a:bodyPr>
            <a:normAutofit fontScale="90000"/>
          </a:bodyPr>
          <a:lstStyle/>
          <a:p>
            <a:r>
              <a:rPr lang="et" sz="4000" b="1"/>
              <a:t>DIM in runosongs: </a:t>
            </a:r>
            <a:r>
              <a:rPr lang="et" sz="3600" b="1" i="1"/>
              <a:t>lind</a:t>
            </a:r>
            <a:r>
              <a:rPr lang="et" sz="3600" b="1"/>
              <a:t> (=bird) + DIM -</a:t>
            </a:r>
            <a:r>
              <a:rPr lang="et" sz="3600" b="1" i="1"/>
              <a:t>kene</a:t>
            </a:r>
            <a:r>
              <a:rPr lang="et" sz="3600" b="1"/>
              <a:t> (= ‘little bird’) as a poetic synonym of ‘daughter‘ when addressing her with a teaching </a:t>
            </a:r>
            <a:r>
              <a:rPr lang="et" sz="2200" b="1"/>
              <a:t>(example and translation from: Anthology of Estonian Traditional Music)</a:t>
            </a:r>
            <a:br>
              <a:rPr lang="et" sz="4400"/>
            </a:br>
            <a:endParaRPr lang="et-EE" b="1"/>
          </a:p>
        </p:txBody>
      </p:sp>
      <p:sp>
        <p:nvSpPr>
          <p:cNvPr id="3" name="Content Placeholder 2">
            <a:extLst>
              <a:ext uri="{FF2B5EF4-FFF2-40B4-BE49-F238E27FC236}">
                <a16:creationId xmlns:a16="http://schemas.microsoft.com/office/drawing/2014/main" id="{14EB62C1-BFE0-0578-C8D4-84179CC4AFE7}"/>
              </a:ext>
            </a:extLst>
          </p:cNvPr>
          <p:cNvSpPr>
            <a:spLocks noGrp="1"/>
          </p:cNvSpPr>
          <p:nvPr>
            <p:ph idx="1"/>
          </p:nvPr>
        </p:nvSpPr>
        <p:spPr>
          <a:xfrm>
            <a:off x="838200" y="1874837"/>
            <a:ext cx="10515600" cy="4983163"/>
          </a:xfr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numCol="2">
            <a:normAutofit lnSpcReduction="10000"/>
          </a:bodyPr>
          <a:lstStyle/>
          <a:p>
            <a:pPr marL="0" indent="0" rtl="0">
              <a:lnSpc>
                <a:spcPct val="138000"/>
              </a:lnSpc>
              <a:buNone/>
            </a:pPr>
            <a:r>
              <a:rPr lang="et-EE">
                <a:latin typeface="Liberation Serif, serif"/>
              </a:rPr>
              <a:t>EE</a:t>
            </a:r>
            <a:br>
              <a:rPr lang="et-EE" b="1">
                <a:latin typeface="Liberation Serif, serif"/>
              </a:rPr>
            </a:br>
            <a:r>
              <a:rPr lang="et-EE"/>
              <a:t>“Tüdärlaits, sina linnu</a:t>
            </a:r>
            <a:r>
              <a:rPr lang="et-EE" b="1"/>
              <a:t>kene</a:t>
            </a:r>
            <a:r>
              <a:rPr lang="et-EE"/>
              <a:t>,</a:t>
            </a:r>
            <a:br>
              <a:rPr lang="et-EE"/>
            </a:br>
            <a:r>
              <a:rPr lang="et-EE"/>
              <a:t>selle ütle ma sinule,</a:t>
            </a:r>
            <a:br>
              <a:rPr lang="et-EE"/>
            </a:br>
            <a:r>
              <a:rPr lang="et-EE"/>
              <a:t>selle õppa õige'esta,</a:t>
            </a:r>
            <a:br>
              <a:rPr lang="et-EE"/>
            </a:br>
            <a:r>
              <a:rPr lang="et-EE"/>
              <a:t>pane sina miile parre'esta:</a:t>
            </a:r>
            <a:br>
              <a:rPr lang="et-EE"/>
            </a:br>
            <a:r>
              <a:rPr lang="et-EE"/>
              <a:t>ole sina oolas ommukulle,</a:t>
            </a:r>
            <a:br>
              <a:rPr lang="et-EE"/>
            </a:br>
            <a:r>
              <a:rPr lang="et-EE"/>
              <a:t>mõse suu, suiu pää,</a:t>
            </a:r>
            <a:br>
              <a:rPr lang="et-EE"/>
            </a:br>
            <a:r>
              <a:rPr lang="et-EE"/>
              <a:t>jala ala kengitsele!</a:t>
            </a:r>
            <a:br>
              <a:rPr lang="et-EE"/>
            </a:br>
            <a:r>
              <a:rPr lang="et-EE"/>
              <a:t>ENG</a:t>
            </a:r>
            <a:br>
              <a:rPr lang="et-EE" b="1" i="0" u="none" strike="noStrike">
                <a:effectLst/>
                <a:latin typeface="Liberation Serif, serif"/>
              </a:rPr>
            </a:br>
            <a:r>
              <a:rPr lang="en-US"/>
              <a:t>“My daughter, </a:t>
            </a:r>
            <a:r>
              <a:rPr lang="en-US" b="1"/>
              <a:t>darling dickeybird</a:t>
            </a:r>
            <a:r>
              <a:rPr lang="en-US"/>
              <a:t>,</a:t>
            </a:r>
            <a:br>
              <a:rPr lang="en-US"/>
            </a:br>
            <a:r>
              <a:rPr lang="en-US"/>
              <a:t>this I say to you,</a:t>
            </a:r>
            <a:br>
              <a:rPr lang="en-US"/>
            </a:br>
            <a:r>
              <a:rPr lang="en-US"/>
              <a:t>this I teach you and it is right,</a:t>
            </a:r>
            <a:br>
              <a:rPr lang="en-US"/>
            </a:br>
            <a:r>
              <a:rPr lang="en-US"/>
              <a:t>keep it in mind even better:</a:t>
            </a:r>
            <a:br>
              <a:rPr lang="en-US"/>
            </a:br>
            <a:r>
              <a:rPr lang="en-US"/>
              <a:t>be diligent in the morning,</a:t>
            </a:r>
            <a:br>
              <a:rPr lang="en-US"/>
            </a:br>
            <a:r>
              <a:rPr lang="en-US"/>
              <a:t>wash your face, comb your hair,</a:t>
            </a:r>
            <a:br>
              <a:rPr lang="en-US"/>
            </a:br>
            <a:r>
              <a:rPr lang="en-US"/>
              <a:t>put your shoes on!</a:t>
            </a:r>
            <a:br>
              <a:rPr lang="en-US"/>
            </a:br>
            <a:endParaRPr lang="et-EE" b="1">
              <a:effectLst/>
            </a:endParaRPr>
          </a:p>
        </p:txBody>
      </p:sp>
    </p:spTree>
    <p:extLst>
      <p:ext uri="{BB962C8B-B14F-4D97-AF65-F5344CB8AC3E}">
        <p14:creationId xmlns:p14="http://schemas.microsoft.com/office/powerpoint/2010/main" val="166185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D311-AB4F-93AC-9059-59964AA7449B}"/>
              </a:ext>
            </a:extLst>
          </p:cNvPr>
          <p:cNvSpPr>
            <a:spLocks noGrp="1"/>
          </p:cNvSpPr>
          <p:nvPr>
            <p:ph type="title"/>
          </p:nvPr>
        </p:nvSpPr>
        <p:spPr/>
        <p:txBody>
          <a:bodyPr>
            <a:normAutofit/>
          </a:bodyPr>
          <a:lstStyle/>
          <a:p>
            <a:r>
              <a:rPr lang="et" sz="4400" b="1"/>
              <a:t>Some goals of study</a:t>
            </a:r>
            <a:br>
              <a:rPr lang="et" sz="4400"/>
            </a:br>
            <a:endParaRPr lang="et-EE" b="1"/>
          </a:p>
        </p:txBody>
      </p:sp>
      <p:sp>
        <p:nvSpPr>
          <p:cNvPr id="3" name="Content Placeholder 2">
            <a:extLst>
              <a:ext uri="{FF2B5EF4-FFF2-40B4-BE49-F238E27FC236}">
                <a16:creationId xmlns:a16="http://schemas.microsoft.com/office/drawing/2014/main" id="{14EB62C1-BFE0-0578-C8D4-84179CC4AFE7}"/>
              </a:ext>
            </a:extLst>
          </p:cNvPr>
          <p:cNvSpPr>
            <a:spLocks noGrp="1"/>
          </p:cNvSpPr>
          <p:nvPr>
            <p:ph idx="1"/>
          </p:nvPr>
        </p:nvSpPr>
        <p:spPr>
          <a:xfrm>
            <a:off x="838200" y="1457325"/>
            <a:ext cx="10515600" cy="4719638"/>
          </a:xfr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a:normAutofit fontScale="85000" lnSpcReduction="20000"/>
          </a:bodyPr>
          <a:lstStyle/>
          <a:p>
            <a:pPr marL="0" indent="0">
              <a:lnSpc>
                <a:spcPct val="138000"/>
              </a:lnSpc>
              <a:buNone/>
            </a:pPr>
            <a:br>
              <a:rPr lang="et-EE" b="1">
                <a:latin typeface="Liberation Serif, serif"/>
              </a:rPr>
            </a:br>
            <a:r>
              <a:rPr lang="et-EE" b="1"/>
              <a:t>To get an overview of distribution of DIM suffix </a:t>
            </a:r>
            <a:r>
              <a:rPr lang="et-EE" b="1" i="1"/>
              <a:t>-kene </a:t>
            </a:r>
            <a:r>
              <a:rPr lang="et-EE" b="1"/>
              <a:t>in regilaul:</a:t>
            </a:r>
            <a:br>
              <a:rPr lang="et-EE" b="1"/>
            </a:br>
            <a:endParaRPr lang="et-EE" sz="2800" b="1" i="0" u="none" strike="noStrike">
              <a:effectLst/>
            </a:endParaRPr>
          </a:p>
          <a:p>
            <a:pPr>
              <a:lnSpc>
                <a:spcPct val="138000"/>
              </a:lnSpc>
            </a:pPr>
            <a:r>
              <a:rPr lang="et-EE" sz="2800" b="1" i="0" u="none" strike="noStrike">
                <a:effectLst/>
              </a:rPr>
              <a:t>most frequent dialectal forms</a:t>
            </a:r>
          </a:p>
          <a:p>
            <a:pPr>
              <a:lnSpc>
                <a:spcPct val="138000"/>
              </a:lnSpc>
            </a:pPr>
            <a:r>
              <a:rPr lang="et-EE" sz="2800" b="1"/>
              <a:t>distribution of DIM lemmas (words modified by the -</a:t>
            </a:r>
            <a:r>
              <a:rPr lang="et-EE" sz="2800" b="1" i="1"/>
              <a:t>kene</a:t>
            </a:r>
            <a:r>
              <a:rPr lang="et-EE" sz="2800" b="1"/>
              <a:t> suffix)</a:t>
            </a:r>
          </a:p>
          <a:p>
            <a:pPr>
              <a:lnSpc>
                <a:spcPct val="138000"/>
              </a:lnSpc>
            </a:pPr>
            <a:r>
              <a:rPr lang="et-EE" sz="2800" b="1" i="0" u="none" strike="noStrike">
                <a:effectLst/>
              </a:rPr>
              <a:t>geographical variation of DIM suffix and DIM lemmas</a:t>
            </a:r>
          </a:p>
          <a:p>
            <a:pPr>
              <a:lnSpc>
                <a:spcPct val="138000"/>
              </a:lnSpc>
            </a:pPr>
            <a:r>
              <a:rPr lang="et-EE" sz="2800" b="1" i="0" u="none" strike="noStrike">
                <a:effectLst/>
              </a:rPr>
              <a:t>most frequent other conjugation forms of -kene dialectal forms (in addition to Nom sg)</a:t>
            </a:r>
          </a:p>
          <a:p>
            <a:pPr marL="457200" lvl="1" indent="0">
              <a:lnSpc>
                <a:spcPct val="138000"/>
              </a:lnSpc>
              <a:buNone/>
            </a:pPr>
            <a:br>
              <a:rPr lang="et-EE" sz="1600" b="1" i="0" u="none" strike="noStrike">
                <a:effectLst/>
                <a:latin typeface="Liberation Serif, serif"/>
              </a:rPr>
            </a:br>
            <a:endParaRPr lang="et-EE" sz="1600" b="1">
              <a:effectLst/>
            </a:endParaRPr>
          </a:p>
        </p:txBody>
      </p:sp>
    </p:spTree>
    <p:extLst>
      <p:ext uri="{BB962C8B-B14F-4D97-AF65-F5344CB8AC3E}">
        <p14:creationId xmlns:p14="http://schemas.microsoft.com/office/powerpoint/2010/main" val="3969665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9"/>
          <p:cNvSpPr txBox="1">
            <a:spLocks noGrp="1"/>
          </p:cNvSpPr>
          <p:nvPr>
            <p:ph type="ctrTitle"/>
          </p:nvPr>
        </p:nvSpPr>
        <p:spPr>
          <a:xfrm>
            <a:off x="571400" y="1582577"/>
            <a:ext cx="11049200" cy="636800"/>
          </a:xfrm>
          <a:prstGeom prst="rect">
            <a:avLst/>
          </a:prstGeom>
          <a:noFill/>
          <a:ln>
            <a:noFill/>
          </a:ln>
        </p:spPr>
        <p:txBody>
          <a:bodyPr spcFirstLastPara="1" wrap="square" lIns="91433" tIns="45700" rIns="91433" bIns="45700" anchor="b" anchorCtr="0">
            <a:noAutofit/>
          </a:bodyPr>
          <a:lstStyle/>
          <a:p>
            <a:br>
              <a:rPr lang="et-EE" sz="2800" b="1" i="0" u="none" strike="noStrike">
                <a:effectLst/>
                <a:latin typeface="Liberation Serif" panose="02020603050405020304" pitchFamily="18" charset="0"/>
                <a:ea typeface="Liberation Serif" panose="02020603050405020304" pitchFamily="18" charset="0"/>
                <a:cs typeface="Liberation Serif" panose="02020603050405020304" pitchFamily="18" charset="0"/>
              </a:rPr>
            </a:br>
            <a:r>
              <a:rPr lang="et-EE" sz="2800" b="1" i="0" u="none" strike="noStrike">
                <a:effectLst/>
                <a:latin typeface="Liberation Serif" panose="02020603050405020304" pitchFamily="18" charset="0"/>
                <a:ea typeface="Liberation Serif" panose="02020603050405020304" pitchFamily="18" charset="0"/>
                <a:cs typeface="Liberation Serif" panose="02020603050405020304" pitchFamily="18" charset="0"/>
              </a:rPr>
              <a:t>Dataset 1: occurrences (tokens) of each </a:t>
            </a:r>
            <a:r>
              <a:rPr lang="et-EE" sz="2800" b="1" i="1" u="none" strike="noStrike">
                <a:effectLst/>
                <a:latin typeface="Liberation Serif" panose="02020603050405020304" pitchFamily="18" charset="0"/>
                <a:ea typeface="Liberation Serif" panose="02020603050405020304" pitchFamily="18" charset="0"/>
                <a:cs typeface="Liberation Serif" panose="02020603050405020304" pitchFamily="18" charset="0"/>
              </a:rPr>
              <a:t>-kene </a:t>
            </a:r>
            <a:r>
              <a:rPr lang="et-EE" sz="2800" b="1" u="none" strike="noStrike">
                <a:effectLst/>
                <a:latin typeface="Liberation Serif" panose="02020603050405020304" pitchFamily="18" charset="0"/>
                <a:ea typeface="Liberation Serif" panose="02020603050405020304" pitchFamily="18" charset="0"/>
                <a:cs typeface="Liberation Serif" panose="02020603050405020304" pitchFamily="18" charset="0"/>
              </a:rPr>
              <a:t>DIM form </a:t>
            </a:r>
            <a:r>
              <a:rPr lang="et-EE" sz="2800" b="1" i="1" u="none" strike="noStrike">
                <a:effectLst/>
                <a:latin typeface="Liberation Serif" panose="02020603050405020304" pitchFamily="18" charset="0"/>
                <a:ea typeface="Liberation Serif" panose="02020603050405020304" pitchFamily="18" charset="0"/>
                <a:cs typeface="Liberation Serif" panose="02020603050405020304" pitchFamily="18" charset="0"/>
              </a:rPr>
              <a:t>(</a:t>
            </a:r>
            <a:r>
              <a:rPr lang="en-US" sz="2800" b="1">
                <a:latin typeface="Liberation Serif" panose="02020603050405020304" pitchFamily="18" charset="0"/>
                <a:ea typeface="Liberation Serif" panose="02020603050405020304" pitchFamily="18" charset="0"/>
                <a:cs typeface="Liberation Serif" panose="02020603050405020304" pitchFamily="18" charset="0"/>
              </a:rPr>
              <a:t>sg Nom</a:t>
            </a:r>
            <a:r>
              <a:rPr lang="et-EE" sz="2800" b="1">
                <a:latin typeface="Liberation Serif" panose="02020603050405020304" pitchFamily="18" charset="0"/>
                <a:ea typeface="Liberation Serif" panose="02020603050405020304" pitchFamily="18" charset="0"/>
                <a:cs typeface="Liberation Serif" panose="02020603050405020304" pitchFamily="18" charset="0"/>
              </a:rPr>
              <a:t>)</a:t>
            </a:r>
            <a:br>
              <a:rPr lang="et" sz="1600">
                <a:latin typeface="Liberation Serif" panose="02020603050405020304" pitchFamily="18" charset="0"/>
                <a:ea typeface="Liberation Serif" panose="02020603050405020304" pitchFamily="18" charset="0"/>
                <a:cs typeface="Liberation Serif" panose="02020603050405020304" pitchFamily="18" charset="0"/>
              </a:rPr>
            </a:br>
            <a:endParaRPr sz="160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234" name="Google Shape;234;p49"/>
          <p:cNvSpPr txBox="1">
            <a:spLocks noGrp="1"/>
          </p:cNvSpPr>
          <p:nvPr>
            <p:ph type="sldNum" idx="12"/>
          </p:nvPr>
        </p:nvSpPr>
        <p:spPr>
          <a:xfrm>
            <a:off x="10210800" y="6279423"/>
            <a:ext cx="1371600" cy="3652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t" kern="0"/>
              <a:pPr defTabSz="1219170">
                <a:buClr>
                  <a:srgbClr val="000000"/>
                </a:buClr>
              </a:pPr>
              <a:t>12</a:t>
            </a:fld>
            <a:endParaRPr kern="0"/>
          </a:p>
        </p:txBody>
      </p:sp>
      <p:graphicFrame>
        <p:nvGraphicFramePr>
          <p:cNvPr id="236" name="Google Shape;233;p49">
            <a:extLst>
              <a:ext uri="{FF2B5EF4-FFF2-40B4-BE49-F238E27FC236}">
                <a16:creationId xmlns:a16="http://schemas.microsoft.com/office/drawing/2014/main" id="{B7DEDD8C-C291-D9C4-865E-CD1C727B29CC}"/>
              </a:ext>
            </a:extLst>
          </p:cNvPr>
          <p:cNvGraphicFramePr/>
          <p:nvPr/>
        </p:nvGraphicFramePr>
        <p:xfrm>
          <a:off x="914400" y="2057400"/>
          <a:ext cx="10668000" cy="40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3112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D2CA-338B-8952-9D6D-F4773A036658}"/>
              </a:ext>
            </a:extLst>
          </p:cNvPr>
          <p:cNvSpPr>
            <a:spLocks noGrp="1"/>
          </p:cNvSpPr>
          <p:nvPr>
            <p:ph type="ctrTitle"/>
          </p:nvPr>
        </p:nvSpPr>
        <p:spPr>
          <a:xfrm>
            <a:off x="2324000" y="685599"/>
            <a:ext cx="7544000" cy="880359"/>
          </a:xfrm>
        </p:spPr>
        <p:txBody>
          <a:bodyPr>
            <a:normAutofit/>
          </a:bodyPr>
          <a:lstStyle/>
          <a:p>
            <a:r>
              <a:rPr lang="et-EE" sz="2800" b="1"/>
              <a:t>Outline of RE to find sg Nom dialectal forms of -</a:t>
            </a:r>
            <a:r>
              <a:rPr lang="et-EE" sz="2800" b="1" i="1"/>
              <a:t>kene</a:t>
            </a:r>
            <a:r>
              <a:rPr lang="et-EE" sz="2800" b="1"/>
              <a:t> in regilaul texts (FILTER database SQL query)</a:t>
            </a:r>
          </a:p>
        </p:txBody>
      </p:sp>
      <p:sp>
        <p:nvSpPr>
          <p:cNvPr id="3" name="Subtitle 2">
            <a:extLst>
              <a:ext uri="{FF2B5EF4-FFF2-40B4-BE49-F238E27FC236}">
                <a16:creationId xmlns:a16="http://schemas.microsoft.com/office/drawing/2014/main" id="{6EAADF7A-0C1F-1A6E-357F-6138076B3BC8}"/>
              </a:ext>
            </a:extLst>
          </p:cNvPr>
          <p:cNvSpPr>
            <a:spLocks noGrp="1"/>
          </p:cNvSpPr>
          <p:nvPr>
            <p:ph type="subTitle" idx="1"/>
          </p:nvPr>
        </p:nvSpPr>
        <p:spPr>
          <a:xfrm>
            <a:off x="1367625" y="2141552"/>
            <a:ext cx="10214975" cy="4030849"/>
          </a:xfrm>
        </p:spPr>
        <p:txBody>
          <a:bodyPr>
            <a:normAutofit/>
          </a:bodyPr>
          <a:lstStyle/>
          <a:p>
            <a:r>
              <a:rPr lang="et"/>
              <a:t>	Finds for example:  </a:t>
            </a:r>
            <a:r>
              <a:rPr lang="et" i="1"/>
              <a:t>-kene, -känä, -kõnõ, -kõne, -käenõ, -käinen, -kaine, -känne </a:t>
            </a:r>
            <a:r>
              <a:rPr lang="et" b="1"/>
              <a:t>but not </a:t>
            </a:r>
            <a:r>
              <a:rPr lang="et" b="1" i="1"/>
              <a:t>-</a:t>
            </a:r>
            <a:r>
              <a:rPr lang="et" i="1"/>
              <a:t>kana or -koni</a:t>
            </a:r>
            <a:br>
              <a:rPr lang="et" i="1"/>
            </a:br>
            <a:br>
              <a:rPr lang="et" i="1"/>
            </a:br>
            <a:r>
              <a:rPr lang="et" b="1" i="1"/>
              <a:t>Find: </a:t>
            </a:r>
          </a:p>
          <a:p>
            <a:r>
              <a:rPr lang="et-EE" b="1"/>
              <a:t>".+k[aeiouõä]n[aeiouõä][[:&gt;:]]“ OR „.+k[äõe][in]ne[[:&gt;:]]“ OR „.+k[äe][en]n[eä][[:&gt;:]]“</a:t>
            </a:r>
            <a:br>
              <a:rPr lang="et" i="1"/>
            </a:br>
            <a:r>
              <a:rPr lang="et-EE" b="1"/>
              <a:t>AND NOT</a:t>
            </a:r>
            <a:br>
              <a:rPr lang="et" b="1"/>
            </a:br>
            <a:r>
              <a:rPr lang="et-EE" b="1"/>
              <a:t>".+k[aou]na[[:&gt;:]]“ OR  „.+kin[iaeouõ][[:&gt;:]]“ OR „.+kun[eõioäu][[:&gt;:]]“ OR  „.+kon[aiu][[:&gt;:]]“ OR „.+kän[aiuä][[:&gt;:]]“ OR „+k[õa]nu[[:&gt;:]]“ OR  „.+ken[aui][[:&gt;:]]"</a:t>
            </a:r>
          </a:p>
          <a:p>
            <a:endParaRPr lang="et-EE"/>
          </a:p>
        </p:txBody>
      </p:sp>
    </p:spTree>
    <p:extLst>
      <p:ext uri="{BB962C8B-B14F-4D97-AF65-F5344CB8AC3E}">
        <p14:creationId xmlns:p14="http://schemas.microsoft.com/office/powerpoint/2010/main" val="49447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9"/>
          <p:cNvSpPr txBox="1">
            <a:spLocks noGrp="1"/>
          </p:cNvSpPr>
          <p:nvPr>
            <p:ph type="ctrTitle"/>
          </p:nvPr>
        </p:nvSpPr>
        <p:spPr>
          <a:xfrm>
            <a:off x="533200" y="1582577"/>
            <a:ext cx="11049200" cy="636800"/>
          </a:xfrm>
          <a:prstGeom prst="rect">
            <a:avLst/>
          </a:prstGeom>
          <a:noFill/>
          <a:ln>
            <a:noFill/>
          </a:ln>
        </p:spPr>
        <p:txBody>
          <a:bodyPr spcFirstLastPara="1" wrap="square" lIns="91433" tIns="45700" rIns="91433" bIns="45700" anchor="b" anchorCtr="0">
            <a:noAutofit/>
          </a:bodyPr>
          <a:lstStyle/>
          <a:p>
            <a:r>
              <a:rPr lang="et-EE" sz="2800" b="1" i="0" u="none" strike="noStrike">
                <a:effectLst/>
                <a:latin typeface="Liberation Serif, serif"/>
              </a:rPr>
              <a:t>Dataset 1: occurrences (tokens) of each </a:t>
            </a:r>
            <a:r>
              <a:rPr lang="et-EE" sz="2800" b="1" i="1" u="none" strike="noStrike">
                <a:effectLst/>
                <a:latin typeface="Liberation Serif, serif"/>
              </a:rPr>
              <a:t>-kene DIM form in corpus</a:t>
            </a:r>
            <a:br>
              <a:rPr lang="et" sz="1600"/>
            </a:br>
            <a:br>
              <a:rPr lang="et" sz="1600"/>
            </a:br>
            <a:endParaRPr sz="1600"/>
          </a:p>
        </p:txBody>
      </p:sp>
      <p:sp>
        <p:nvSpPr>
          <p:cNvPr id="233" name="Google Shape;233;p49"/>
          <p:cNvSpPr txBox="1">
            <a:spLocks noGrp="1"/>
          </p:cNvSpPr>
          <p:nvPr>
            <p:ph type="subTitle" idx="1"/>
          </p:nvPr>
        </p:nvSpPr>
        <p:spPr>
          <a:xfrm>
            <a:off x="914400" y="2057400"/>
            <a:ext cx="10668000" cy="4065600"/>
          </a:xfrm>
          <a:prstGeom prst="rect">
            <a:avLst/>
          </a:prstGeom>
          <a:noFill/>
          <a:ln>
            <a:noFill/>
          </a:ln>
        </p:spPr>
        <p:txBody>
          <a:bodyPr spcFirstLastPara="1" wrap="square" lIns="91433" tIns="45700" rIns="91433" bIns="45700" anchor="t" anchorCtr="0">
            <a:noAutofit/>
          </a:bodyPr>
          <a:lstStyle/>
          <a:p>
            <a:pPr>
              <a:lnSpc>
                <a:spcPct val="138000"/>
              </a:lnSpc>
            </a:pPr>
            <a:r>
              <a:rPr lang="et-EE" sz="1800" b="1" i="0" u="none" strike="noStrike">
                <a:effectLst/>
                <a:latin typeface="Liberation Serif, serif"/>
              </a:rPr>
              <a:t>sorted by the base form (text) variable: </a:t>
            </a:r>
            <a:br>
              <a:rPr lang="et-EE" sz="1800" b="1" i="0" u="none" strike="noStrike">
                <a:effectLst/>
                <a:latin typeface="Liberation Serif, serif"/>
              </a:rPr>
            </a:br>
            <a:endParaRPr lang="et-EE" sz="1800" b="1" i="0" u="none" strike="noStrike">
              <a:effectLst/>
              <a:latin typeface="Liberation Serif, serif"/>
            </a:endParaRPr>
          </a:p>
        </p:txBody>
      </p:sp>
      <p:sp>
        <p:nvSpPr>
          <p:cNvPr id="234" name="Google Shape;234;p49"/>
          <p:cNvSpPr txBox="1">
            <a:spLocks noGrp="1"/>
          </p:cNvSpPr>
          <p:nvPr>
            <p:ph type="sldNum" idx="12"/>
          </p:nvPr>
        </p:nvSpPr>
        <p:spPr>
          <a:xfrm>
            <a:off x="10210800" y="6279423"/>
            <a:ext cx="1371600" cy="3652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t" kern="0"/>
              <a:pPr defTabSz="1219170">
                <a:buClr>
                  <a:srgbClr val="000000"/>
                </a:buClr>
              </a:pPr>
              <a:t>14</a:t>
            </a:fld>
            <a:endParaRPr kern="0"/>
          </a:p>
        </p:txBody>
      </p:sp>
      <p:pic>
        <p:nvPicPr>
          <p:cNvPr id="5" name="Picture 4">
            <a:extLst>
              <a:ext uri="{FF2B5EF4-FFF2-40B4-BE49-F238E27FC236}">
                <a16:creationId xmlns:a16="http://schemas.microsoft.com/office/drawing/2014/main" id="{F1A81390-AFE9-5CD3-B9DB-817ADA668F7E}"/>
              </a:ext>
            </a:extLst>
          </p:cNvPr>
          <p:cNvPicPr>
            <a:picLocks noChangeAspect="1"/>
          </p:cNvPicPr>
          <p:nvPr/>
        </p:nvPicPr>
        <p:blipFill>
          <a:blip r:embed="rId3"/>
          <a:stretch>
            <a:fillRect/>
          </a:stretch>
        </p:blipFill>
        <p:spPr>
          <a:xfrm>
            <a:off x="1746299" y="3119298"/>
            <a:ext cx="9004201" cy="2632874"/>
          </a:xfrm>
          <a:prstGeom prst="rect">
            <a:avLst/>
          </a:prstGeom>
        </p:spPr>
      </p:pic>
    </p:spTree>
    <p:extLst>
      <p:ext uri="{BB962C8B-B14F-4D97-AF65-F5344CB8AC3E}">
        <p14:creationId xmlns:p14="http://schemas.microsoft.com/office/powerpoint/2010/main" val="1517543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1"/>
        <p:cNvGrpSpPr/>
        <p:nvPr/>
      </p:nvGrpSpPr>
      <p:grpSpPr>
        <a:xfrm>
          <a:off x="0" y="0"/>
          <a:ext cx="0" cy="0"/>
          <a:chOff x="0" y="0"/>
          <a:chExt cx="0" cy="0"/>
        </a:xfrm>
      </p:grpSpPr>
      <p:pic>
        <p:nvPicPr>
          <p:cNvPr id="3" name="Picture 2">
            <a:extLst>
              <a:ext uri="{FF2B5EF4-FFF2-40B4-BE49-F238E27FC236}">
                <a16:creationId xmlns:a16="http://schemas.microsoft.com/office/drawing/2014/main" id="{AA707840-9530-BB46-C982-BC0A0DC4941D}"/>
              </a:ext>
            </a:extLst>
          </p:cNvPr>
          <p:cNvPicPr>
            <a:picLocks noChangeAspect="1"/>
          </p:cNvPicPr>
          <p:nvPr/>
        </p:nvPicPr>
        <p:blipFill rotWithShape="1">
          <a:blip r:embed="rId3"/>
          <a:srcRect b="21053"/>
          <a:stretch/>
        </p:blipFill>
        <p:spPr>
          <a:xfrm>
            <a:off x="-30217" y="139710"/>
            <a:ext cx="12191980" cy="6857990"/>
          </a:xfrm>
          <a:prstGeom prst="rect">
            <a:avLst/>
          </a:prstGeom>
        </p:spPr>
      </p:pic>
      <p:sp>
        <p:nvSpPr>
          <p:cNvPr id="23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32" name="Google Shape;232;p49"/>
          <p:cNvSpPr txBox="1">
            <a:spLocks noGrp="1"/>
          </p:cNvSpPr>
          <p:nvPr>
            <p:ph type="ctrTitle"/>
          </p:nvPr>
        </p:nvSpPr>
        <p:spPr>
          <a:xfrm>
            <a:off x="7914289" y="3943131"/>
            <a:ext cx="3852041" cy="1834056"/>
          </a:xfrm>
          <a:prstGeom prst="rect">
            <a:avLst/>
          </a:prstGeom>
        </p:spPr>
        <p:txBody>
          <a:bodyPr spcFirstLastPara="1" lIns="91433" tIns="45700" rIns="91433" bIns="45700" anchorCtr="0">
            <a:normAutofit/>
          </a:bodyPr>
          <a:lstStyle/>
          <a:p>
            <a:r>
              <a:rPr lang="et-EE" sz="2400" b="1">
                <a:latin typeface="Liberation Serif, serif"/>
              </a:rPr>
              <a:t>Results: most frequent dialectal forms of DIM suffix </a:t>
            </a:r>
            <a:r>
              <a:rPr lang="et-EE" sz="2400" b="1" i="1">
                <a:latin typeface="Liberation Serif, serif"/>
              </a:rPr>
              <a:t>-kene</a:t>
            </a:r>
            <a:br>
              <a:rPr lang="en-US" sz="2500"/>
            </a:br>
            <a:br>
              <a:rPr lang="en-US" sz="2500"/>
            </a:br>
            <a:endParaRPr lang="en-US" sz="2500"/>
          </a:p>
        </p:txBody>
      </p:sp>
      <p:sp>
        <p:nvSpPr>
          <p:cNvPr id="234" name="Google Shape;234;p49"/>
          <p:cNvSpPr txBox="1">
            <a:spLocks noGrp="1"/>
          </p:cNvSpPr>
          <p:nvPr>
            <p:ph type="sldNum" idx="12"/>
          </p:nvPr>
        </p:nvSpPr>
        <p:spPr>
          <a:xfrm>
            <a:off x="9765161" y="2640943"/>
            <a:ext cx="365760" cy="365125"/>
          </a:xfrm>
          <a:prstGeom prst="ellipse">
            <a:avLst/>
          </a:prstGeom>
          <a:solidFill>
            <a:schemeClr val="bg1">
              <a:alpha val="30000"/>
            </a:schemeClr>
          </a:solidFill>
          <a:ln>
            <a:solidFill>
              <a:schemeClr val="tx1">
                <a:lumMod val="75000"/>
                <a:lumOff val="25000"/>
              </a:schemeClr>
            </a:solidFill>
          </a:ln>
        </p:spPr>
        <p:txBody>
          <a:bodyPr spcFirstLastPara="1" lIns="91433" tIns="45700" rIns="91433" bIns="45700" anchorCtr="0">
            <a:normAutofit fontScale="85000" lnSpcReduction="10000"/>
          </a:bodyPr>
          <a:lstStyle/>
          <a:p>
            <a:pPr algn="ctr" defTabSz="1219170">
              <a:lnSpc>
                <a:spcPct val="90000"/>
              </a:lnSpc>
              <a:spcAft>
                <a:spcPts val="600"/>
              </a:spcAft>
              <a:buClr>
                <a:srgbClr val="000000"/>
              </a:buClr>
            </a:pPr>
            <a:fld id="{00000000-1234-1234-1234-123412341234}" type="slidenum">
              <a:rPr lang="et" sz="600" kern="0">
                <a:solidFill>
                  <a:schemeClr val="tx1"/>
                </a:solidFill>
              </a:rPr>
              <a:pPr algn="ctr" defTabSz="1219170">
                <a:lnSpc>
                  <a:spcPct val="90000"/>
                </a:lnSpc>
                <a:spcAft>
                  <a:spcPts val="600"/>
                </a:spcAft>
                <a:buClr>
                  <a:srgbClr val="000000"/>
                </a:buClr>
              </a:pPr>
              <a:t>15</a:t>
            </a:fld>
            <a:endParaRPr lang="et" sz="600" kern="0">
              <a:solidFill>
                <a:schemeClr val="tx1"/>
              </a:solidFill>
            </a:endParaRPr>
          </a:p>
        </p:txBody>
      </p:sp>
      <p:cxnSp>
        <p:nvCxnSpPr>
          <p:cNvPr id="241" name="Straight Connector 24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82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32"/>
                                        </p:tgtEl>
                                        <p:attrNameLst>
                                          <p:attrName>style.visibility</p:attrName>
                                        </p:attrNameLst>
                                      </p:cBhvr>
                                      <p:to>
                                        <p:strVal val="visible"/>
                                      </p:to>
                                    </p:set>
                                    <p:animEffect transition="in" filter="fade">
                                      <p:cBhvr>
                                        <p:cTn id="7" dur="4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5C2A26-FA24-19D1-C2CC-140F731224B6}"/>
              </a:ext>
            </a:extLst>
          </p:cNvPr>
          <p:cNvSpPr>
            <a:spLocks noGrp="1"/>
          </p:cNvSpPr>
          <p:nvPr>
            <p:ph type="title"/>
          </p:nvPr>
        </p:nvSpPr>
        <p:spPr>
          <a:xfrm>
            <a:off x="838200" y="585216"/>
            <a:ext cx="10515600" cy="1325563"/>
          </a:xfrm>
        </p:spPr>
        <p:txBody>
          <a:bodyPr>
            <a:normAutofit/>
          </a:bodyPr>
          <a:lstStyle/>
          <a:p>
            <a:r>
              <a:rPr lang="et-EE">
                <a:solidFill>
                  <a:schemeClr val="bg1"/>
                </a:solidFill>
                <a:latin typeface="LiberationSerif"/>
              </a:rPr>
              <a:t>Frequencies of DIM lemmas (base words without the DIM)</a:t>
            </a:r>
            <a:endParaRPr lang="et-EE">
              <a:solidFill>
                <a:schemeClr val="bg1"/>
              </a:solidFill>
            </a:endParaRPr>
          </a:p>
        </p:txBody>
      </p:sp>
      <p:pic>
        <p:nvPicPr>
          <p:cNvPr id="5" name="Content Placeholder 4">
            <a:extLst>
              <a:ext uri="{FF2B5EF4-FFF2-40B4-BE49-F238E27FC236}">
                <a16:creationId xmlns:a16="http://schemas.microsoft.com/office/drawing/2014/main" id="{44A83B2D-69DE-1CBA-5805-00FE9BFBBD47}"/>
              </a:ext>
            </a:extLst>
          </p:cNvPr>
          <p:cNvPicPr>
            <a:picLocks noChangeAspect="1"/>
          </p:cNvPicPr>
          <p:nvPr/>
        </p:nvPicPr>
        <p:blipFill rotWithShape="1">
          <a:blip r:embed="rId3"/>
          <a:srcRect r="3" b="3786"/>
          <a:stretch/>
        </p:blipFill>
        <p:spPr>
          <a:xfrm>
            <a:off x="841248" y="2516777"/>
            <a:ext cx="6236208" cy="3660185"/>
          </a:xfrm>
          <a:prstGeom prst="rect">
            <a:avLst/>
          </a:prstGeom>
        </p:spPr>
      </p:pic>
      <p:sp>
        <p:nvSpPr>
          <p:cNvPr id="9" name="Content Placeholder 8">
            <a:extLst>
              <a:ext uri="{FF2B5EF4-FFF2-40B4-BE49-F238E27FC236}">
                <a16:creationId xmlns:a16="http://schemas.microsoft.com/office/drawing/2014/main" id="{16FFA348-CCF3-FAE6-49E1-CA4A34877BEF}"/>
              </a:ext>
            </a:extLst>
          </p:cNvPr>
          <p:cNvSpPr>
            <a:spLocks noGrp="1"/>
          </p:cNvSpPr>
          <p:nvPr>
            <p:ph idx="1"/>
          </p:nvPr>
        </p:nvSpPr>
        <p:spPr>
          <a:xfrm>
            <a:off x="7546848" y="2516777"/>
            <a:ext cx="3803904" cy="3660185"/>
          </a:xfrm>
        </p:spPr>
        <p:txBody>
          <a:bodyPr anchor="ctr">
            <a:normAutofit/>
          </a:bodyPr>
          <a:lstStyle/>
          <a:p>
            <a:r>
              <a:rPr lang="et-EE" sz="2400">
                <a:solidFill>
                  <a:schemeClr val="tx1">
                    <a:lumMod val="95000"/>
                    <a:lumOff val="5000"/>
                  </a:schemeClr>
                </a:solidFill>
              </a:rPr>
              <a:t>Top DIM referents: girl, „little bird“ = girl, boy, brother, young, mother, grandmother, grandfather, bridegroom</a:t>
            </a:r>
            <a:endParaRPr lang="en-US" sz="2400">
              <a:solidFill>
                <a:schemeClr val="tx1">
                  <a:lumMod val="95000"/>
                  <a:lumOff val="5000"/>
                </a:schemeClr>
              </a:solidFill>
            </a:endParaRPr>
          </a:p>
        </p:txBody>
      </p:sp>
    </p:spTree>
    <p:extLst>
      <p:ext uri="{BB962C8B-B14F-4D97-AF65-F5344CB8AC3E}">
        <p14:creationId xmlns:p14="http://schemas.microsoft.com/office/powerpoint/2010/main" val="2465520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2">
            <a:extLst>
              <a:ext uri="{FF2B5EF4-FFF2-40B4-BE49-F238E27FC236}">
                <a16:creationId xmlns:a16="http://schemas.microsoft.com/office/drawing/2014/main" id="{CC207D10-D28A-4E84-940A-15770F8C8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592"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5C2A26-FA24-19D1-C2CC-140F731224B6}"/>
              </a:ext>
            </a:extLst>
          </p:cNvPr>
          <p:cNvSpPr>
            <a:spLocks noGrp="1"/>
          </p:cNvSpPr>
          <p:nvPr>
            <p:ph type="title"/>
          </p:nvPr>
        </p:nvSpPr>
        <p:spPr>
          <a:xfrm>
            <a:off x="838200" y="585216"/>
            <a:ext cx="10515600" cy="1325563"/>
          </a:xfrm>
        </p:spPr>
        <p:txBody>
          <a:bodyPr>
            <a:normAutofit/>
          </a:bodyPr>
          <a:lstStyle/>
          <a:p>
            <a:r>
              <a:rPr lang="et-EE" sz="3400">
                <a:solidFill>
                  <a:schemeClr val="bg1"/>
                </a:solidFill>
                <a:latin typeface="LiberationSerif"/>
              </a:rPr>
              <a:t>Frequency of DIM suffix forms other than sg Nom of the most frequent DIM lemma </a:t>
            </a:r>
            <a:r>
              <a:rPr lang="et-EE" sz="3400" i="1">
                <a:solidFill>
                  <a:schemeClr val="bg1"/>
                </a:solidFill>
                <a:latin typeface="LiberationSerif"/>
              </a:rPr>
              <a:t>neitsi (see previous slide)</a:t>
            </a:r>
            <a:endParaRPr lang="et-EE" sz="3400" i="1">
              <a:solidFill>
                <a:schemeClr val="bg1"/>
              </a:solidFill>
            </a:endParaRPr>
          </a:p>
        </p:txBody>
      </p:sp>
      <p:pic>
        <p:nvPicPr>
          <p:cNvPr id="9" name="Content Placeholder 8">
            <a:extLst>
              <a:ext uri="{FF2B5EF4-FFF2-40B4-BE49-F238E27FC236}">
                <a16:creationId xmlns:a16="http://schemas.microsoft.com/office/drawing/2014/main" id="{935D1E70-5E43-72CB-2377-7D6BF41A832A}"/>
              </a:ext>
            </a:extLst>
          </p:cNvPr>
          <p:cNvPicPr>
            <a:picLocks noChangeAspect="1"/>
          </p:cNvPicPr>
          <p:nvPr/>
        </p:nvPicPr>
        <p:blipFill rotWithShape="1">
          <a:blip r:embed="rId3"/>
          <a:srcRect r="2" b="33"/>
          <a:stretch/>
        </p:blipFill>
        <p:spPr>
          <a:xfrm>
            <a:off x="384167" y="2516777"/>
            <a:ext cx="5472565" cy="3993752"/>
          </a:xfrm>
          <a:prstGeom prst="rect">
            <a:avLst/>
          </a:prstGeom>
        </p:spPr>
      </p:pic>
      <p:sp>
        <p:nvSpPr>
          <p:cNvPr id="27" name="Content Placeholder 12">
            <a:extLst>
              <a:ext uri="{FF2B5EF4-FFF2-40B4-BE49-F238E27FC236}">
                <a16:creationId xmlns:a16="http://schemas.microsoft.com/office/drawing/2014/main" id="{BEB4A105-8F6A-7790-3AC1-A60E0B63C902}"/>
              </a:ext>
            </a:extLst>
          </p:cNvPr>
          <p:cNvSpPr>
            <a:spLocks noGrp="1"/>
          </p:cNvSpPr>
          <p:nvPr>
            <p:ph idx="1"/>
          </p:nvPr>
        </p:nvSpPr>
        <p:spPr>
          <a:xfrm>
            <a:off x="6338316" y="2516777"/>
            <a:ext cx="5015484" cy="3660185"/>
          </a:xfrm>
        </p:spPr>
        <p:txBody>
          <a:bodyPr anchor="ctr">
            <a:normAutofit/>
          </a:bodyPr>
          <a:lstStyle/>
          <a:p>
            <a:pPr marL="0" indent="0">
              <a:buNone/>
            </a:pPr>
            <a:r>
              <a:rPr lang="et-EE" sz="2200"/>
              <a:t>Sg Partitive + a, Pl Genitive, Pl Nominative, Sg Genitive, Sg Partitive, dialectal variations of Pl Nominative, Sg Partitive, ...</a:t>
            </a:r>
          </a:p>
          <a:p>
            <a:pPr marL="0" indent="0">
              <a:buNone/>
            </a:pPr>
            <a:endParaRPr lang="et-EE" sz="2200"/>
          </a:p>
          <a:p>
            <a:pPr marL="0" indent="0">
              <a:buNone/>
            </a:pPr>
            <a:r>
              <a:rPr lang="et-EE" sz="2200"/>
              <a:t>TODO: find out typical contexts of DIM inflected forms groups of all DIM lemmas. Sg Nom (</a:t>
            </a:r>
            <a:r>
              <a:rPr lang="et-EE" sz="2200" i="1"/>
              <a:t>neitsikene</a:t>
            </a:r>
            <a:r>
              <a:rPr lang="et-EE" sz="2200"/>
              <a:t>) refers typically to addressee, typical context of Sg Partitive (</a:t>
            </a:r>
            <a:r>
              <a:rPr lang="et-EE" sz="2200" i="1"/>
              <a:t>neitsikesta</a:t>
            </a:r>
            <a:r>
              <a:rPr lang="et-EE" sz="2200"/>
              <a:t>) might be enumeration of daughters (</a:t>
            </a:r>
            <a:r>
              <a:rPr lang="et-EE" sz="2200" i="1"/>
              <a:t>Neli noorta neitsikesta</a:t>
            </a:r>
            <a:r>
              <a:rPr lang="et-EE" sz="2200"/>
              <a:t>), ...</a:t>
            </a:r>
            <a:endParaRPr lang="en-US" sz="2200"/>
          </a:p>
        </p:txBody>
      </p:sp>
    </p:spTree>
    <p:extLst>
      <p:ext uri="{BB962C8B-B14F-4D97-AF65-F5344CB8AC3E}">
        <p14:creationId xmlns:p14="http://schemas.microsoft.com/office/powerpoint/2010/main" val="2193984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32">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5C2A26-FA24-19D1-C2CC-140F731224B6}"/>
              </a:ext>
            </a:extLst>
          </p:cNvPr>
          <p:cNvSpPr>
            <a:spLocks noGrp="1"/>
          </p:cNvSpPr>
          <p:nvPr>
            <p:ph type="title"/>
          </p:nvPr>
        </p:nvSpPr>
        <p:spPr>
          <a:xfrm>
            <a:off x="594360" y="637125"/>
            <a:ext cx="3802276" cy="5256371"/>
          </a:xfrm>
        </p:spPr>
        <p:txBody>
          <a:bodyPr>
            <a:normAutofit/>
          </a:bodyPr>
          <a:lstStyle/>
          <a:p>
            <a:r>
              <a:rPr lang="et-EE" sz="4100">
                <a:solidFill>
                  <a:schemeClr val="bg1"/>
                </a:solidFill>
                <a:latin typeface="LiberationSerif"/>
              </a:rPr>
              <a:t>DIM suffix forms other than sg Nom of the most frequent DIM lemma </a:t>
            </a:r>
            <a:r>
              <a:rPr lang="et-EE" sz="4100" i="1">
                <a:solidFill>
                  <a:schemeClr val="bg1"/>
                </a:solidFill>
                <a:latin typeface="LiberationSerif"/>
              </a:rPr>
              <a:t>neitsi (see previous slide): possible practical output</a:t>
            </a:r>
            <a:endParaRPr lang="et-EE" sz="4100" i="1">
              <a:solidFill>
                <a:schemeClr val="bg1"/>
              </a:solidFill>
            </a:endParaRPr>
          </a:p>
        </p:txBody>
      </p:sp>
      <p:graphicFrame>
        <p:nvGraphicFramePr>
          <p:cNvPr id="31" name="Content Placeholder 12">
            <a:extLst>
              <a:ext uri="{FF2B5EF4-FFF2-40B4-BE49-F238E27FC236}">
                <a16:creationId xmlns:a16="http://schemas.microsoft.com/office/drawing/2014/main" id="{3062F838-C26C-CD36-39C1-4EAA0979FB43}"/>
              </a:ext>
            </a:extLst>
          </p:cNvPr>
          <p:cNvGraphicFramePr>
            <a:graphicFrameLocks noGrp="1"/>
          </p:cNvGraphicFramePr>
          <p:nvPr>
            <p:ph idx="1"/>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3658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5C2A26-FA24-19D1-C2CC-140F731224B6}"/>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3800">
                <a:solidFill>
                  <a:srgbClr val="FFFFFF"/>
                </a:solidFill>
              </a:rPr>
              <a:t>Frequencies of verse lines containing </a:t>
            </a:r>
            <a:r>
              <a:rPr lang="en-US" sz="3800" i="1">
                <a:solidFill>
                  <a:srgbClr val="FFFFFF"/>
                </a:solidFill>
              </a:rPr>
              <a:t>-kene </a:t>
            </a:r>
            <a:r>
              <a:rPr lang="en-US" sz="3800">
                <a:solidFill>
                  <a:srgbClr val="FFFFFF"/>
                </a:solidFill>
              </a:rPr>
              <a:t>DIM forms</a:t>
            </a:r>
          </a:p>
        </p:txBody>
      </p:sp>
      <p:cxnSp>
        <p:nvCxnSpPr>
          <p:cNvPr id="14"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FC004D4-CF94-57ED-E47A-D26A6E86BE5F}"/>
              </a:ext>
            </a:extLst>
          </p:cNvPr>
          <p:cNvPicPr>
            <a:picLocks noChangeAspect="1"/>
          </p:cNvPicPr>
          <p:nvPr/>
        </p:nvPicPr>
        <p:blipFill>
          <a:blip r:embed="rId3"/>
          <a:stretch>
            <a:fillRect/>
          </a:stretch>
        </p:blipFill>
        <p:spPr>
          <a:xfrm>
            <a:off x="6822290" y="2426816"/>
            <a:ext cx="2418570" cy="3997637"/>
          </a:xfrm>
          <a:prstGeom prst="rect">
            <a:avLst/>
          </a:prstGeom>
        </p:spPr>
      </p:pic>
      <p:cxnSp>
        <p:nvCxnSpPr>
          <p:cNvPr id="15"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5BF1AAF1-372F-CEF4-B106-4CF76666A8F8}"/>
              </a:ext>
            </a:extLst>
          </p:cNvPr>
          <p:cNvPicPr>
            <a:picLocks noGrp="1" noChangeAspect="1"/>
          </p:cNvPicPr>
          <p:nvPr>
            <p:ph idx="1"/>
          </p:nvPr>
        </p:nvPicPr>
        <p:blipFill>
          <a:blip r:embed="rId4"/>
          <a:stretch>
            <a:fillRect/>
          </a:stretch>
        </p:blipFill>
        <p:spPr>
          <a:xfrm>
            <a:off x="2565874" y="2426817"/>
            <a:ext cx="2598464" cy="3997637"/>
          </a:xfrm>
          <a:prstGeom prst="rect">
            <a:avLst/>
          </a:prstGeom>
        </p:spPr>
      </p:pic>
    </p:spTree>
    <p:extLst>
      <p:ext uri="{BB962C8B-B14F-4D97-AF65-F5344CB8AC3E}">
        <p14:creationId xmlns:p14="http://schemas.microsoft.com/office/powerpoint/2010/main" val="34598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059ABD-5B3C-8AAA-3477-F3C6CF1A730C}"/>
              </a:ext>
            </a:extLst>
          </p:cNvPr>
          <p:cNvSpPr>
            <a:spLocks noGrp="1"/>
          </p:cNvSpPr>
          <p:nvPr>
            <p:ph type="title"/>
          </p:nvPr>
        </p:nvSpPr>
        <p:spPr/>
        <p:txBody>
          <a:bodyPr/>
          <a:lstStyle/>
          <a:p>
            <a:r>
              <a:rPr lang="et-EE" b="1"/>
              <a:t>Outline of the presentation</a:t>
            </a:r>
          </a:p>
        </p:txBody>
      </p:sp>
      <p:graphicFrame>
        <p:nvGraphicFramePr>
          <p:cNvPr id="35" name="Subtitle 2">
            <a:extLst>
              <a:ext uri="{FF2B5EF4-FFF2-40B4-BE49-F238E27FC236}">
                <a16:creationId xmlns:a16="http://schemas.microsoft.com/office/drawing/2014/main" id="{734BFFF4-4FCD-59FE-3AA3-C7D6D8083DA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8030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9"/>
          <p:cNvSpPr txBox="1">
            <a:spLocks noGrp="1"/>
          </p:cNvSpPr>
          <p:nvPr>
            <p:ph type="ctrTitle"/>
          </p:nvPr>
        </p:nvSpPr>
        <p:spPr>
          <a:xfrm>
            <a:off x="533200" y="462388"/>
            <a:ext cx="11049200" cy="1843199"/>
          </a:xfrm>
          <a:prstGeom prst="rect">
            <a:avLst/>
          </a:prstGeom>
          <a:noFill/>
          <a:ln>
            <a:noFill/>
          </a:ln>
        </p:spPr>
        <p:txBody>
          <a:bodyPr spcFirstLastPara="1" wrap="square" lIns="91433" tIns="45700" rIns="91433" bIns="45700" anchor="b" anchorCtr="0">
            <a:noAutofit/>
          </a:bodyPr>
          <a:lstStyle/>
          <a:p>
            <a:br>
              <a:rPr lang="en-US" sz="2800"/>
            </a:br>
            <a:br>
              <a:rPr lang="en-US" sz="2800" b="1">
                <a:latin typeface="Liberation Serif" panose="02020603050405020304" pitchFamily="18" charset="0"/>
                <a:ea typeface="Liberation Serif" panose="02020603050405020304" pitchFamily="18" charset="0"/>
                <a:cs typeface="Liberation Serif" panose="02020603050405020304" pitchFamily="18" charset="0"/>
              </a:rPr>
            </a:br>
            <a:br>
              <a:rPr lang="en-US" sz="2800" b="1">
                <a:latin typeface="Liberation Serif" panose="02020603050405020304" pitchFamily="18" charset="0"/>
                <a:ea typeface="Liberation Serif" panose="02020603050405020304" pitchFamily="18" charset="0"/>
                <a:cs typeface="Liberation Serif" panose="02020603050405020304" pitchFamily="18" charset="0"/>
              </a:rPr>
            </a:br>
            <a:r>
              <a:rPr lang="et-EE" sz="2800" b="1">
                <a:latin typeface="Liberation Serif" panose="02020603050405020304" pitchFamily="18" charset="0"/>
                <a:ea typeface="Liberation Serif" panose="02020603050405020304" pitchFamily="18" charset="0"/>
                <a:cs typeface="Liberation Serif" panose="02020603050405020304" pitchFamily="18" charset="0"/>
              </a:rPr>
              <a:t>Dataset 2: </a:t>
            </a:r>
            <a:r>
              <a:rPr lang="en-US" sz="2800" b="1">
                <a:latin typeface="Liberation Serif" panose="02020603050405020304" pitchFamily="18" charset="0"/>
                <a:ea typeface="Liberation Serif" panose="02020603050405020304" pitchFamily="18" charset="0"/>
                <a:cs typeface="Liberation Serif" panose="02020603050405020304" pitchFamily="18" charset="0"/>
              </a:rPr>
              <a:t>Relative frequencies of all verse lines that</a:t>
            </a:r>
            <a:br>
              <a:rPr lang="en-US" sz="2800" b="1">
                <a:latin typeface="Liberation Serif" panose="02020603050405020304" pitchFamily="18" charset="0"/>
                <a:ea typeface="Liberation Serif" panose="02020603050405020304" pitchFamily="18" charset="0"/>
                <a:cs typeface="Liberation Serif" panose="02020603050405020304" pitchFamily="18" charset="0"/>
              </a:rPr>
            </a:br>
            <a:r>
              <a:rPr lang="en-US" sz="2800" b="1">
                <a:latin typeface="Liberation Serif" panose="02020603050405020304" pitchFamily="18" charset="0"/>
                <a:ea typeface="Liberation Serif" panose="02020603050405020304" pitchFamily="18" charset="0"/>
                <a:cs typeface="Liberation Serif" panose="02020603050405020304" pitchFamily="18" charset="0"/>
              </a:rPr>
              <a:t> contain </a:t>
            </a:r>
            <a:r>
              <a:rPr lang="et-EE" sz="2800" b="1">
                <a:latin typeface="Liberation Serif" panose="02020603050405020304" pitchFamily="18" charset="0"/>
                <a:ea typeface="Liberation Serif" panose="02020603050405020304" pitchFamily="18" charset="0"/>
                <a:cs typeface="Liberation Serif" panose="02020603050405020304" pitchFamily="18" charset="0"/>
              </a:rPr>
              <a:t>a </a:t>
            </a:r>
            <a:r>
              <a:rPr lang="en-US" sz="2800" b="1" i="1">
                <a:latin typeface="Liberation Serif" panose="02020603050405020304" pitchFamily="18" charset="0"/>
                <a:ea typeface="Liberation Serif" panose="02020603050405020304" pitchFamily="18" charset="0"/>
                <a:cs typeface="Liberation Serif" panose="02020603050405020304" pitchFamily="18" charset="0"/>
              </a:rPr>
              <a:t>-kene </a:t>
            </a:r>
            <a:r>
              <a:rPr lang="et-EE" sz="2800" b="1">
                <a:latin typeface="Liberation Serif" panose="02020603050405020304" pitchFamily="18" charset="0"/>
                <a:ea typeface="Liberation Serif" panose="02020603050405020304" pitchFamily="18" charset="0"/>
                <a:cs typeface="Liberation Serif" panose="02020603050405020304" pitchFamily="18" charset="0"/>
              </a:rPr>
              <a:t>DIM</a:t>
            </a:r>
            <a:r>
              <a:rPr lang="et-EE" sz="2800" b="1" i="1">
                <a:latin typeface="Liberation Serif" panose="02020603050405020304" pitchFamily="18" charset="0"/>
                <a:ea typeface="Liberation Serif" panose="02020603050405020304" pitchFamily="18" charset="0"/>
                <a:cs typeface="Liberation Serif" panose="02020603050405020304" pitchFamily="18" charset="0"/>
              </a:rPr>
              <a:t> </a:t>
            </a:r>
            <a:r>
              <a:rPr lang="en-US" sz="2800" b="1">
                <a:latin typeface="Liberation Serif" panose="02020603050405020304" pitchFamily="18" charset="0"/>
                <a:ea typeface="Liberation Serif" panose="02020603050405020304" pitchFamily="18" charset="0"/>
                <a:cs typeface="Liberation Serif" panose="02020603050405020304" pitchFamily="18" charset="0"/>
              </a:rPr>
              <a:t>sg Nom</a:t>
            </a:r>
            <a:r>
              <a:rPr lang="et-EE" sz="2800" b="1">
                <a:latin typeface="Liberation Serif" panose="02020603050405020304" pitchFamily="18" charset="0"/>
                <a:ea typeface="Liberation Serif" panose="02020603050405020304" pitchFamily="18" charset="0"/>
                <a:cs typeface="Liberation Serif" panose="02020603050405020304" pitchFamily="18" charset="0"/>
              </a:rPr>
              <a:t> form</a:t>
            </a:r>
            <a:r>
              <a:rPr lang="en-US" sz="2800" b="1">
                <a:latin typeface="Liberation Serif" panose="02020603050405020304" pitchFamily="18" charset="0"/>
                <a:ea typeface="Liberation Serif" panose="02020603050405020304" pitchFamily="18" charset="0"/>
                <a:cs typeface="Liberation Serif" panose="02020603050405020304" pitchFamily="18" charset="0"/>
              </a:rPr>
              <a:t> in parishes</a:t>
            </a:r>
            <a:br>
              <a:rPr lang="en-US" sz="2800" b="1">
                <a:latin typeface="Liberation Serif" panose="02020603050405020304" pitchFamily="18" charset="0"/>
                <a:ea typeface="Liberation Serif" panose="02020603050405020304" pitchFamily="18" charset="0"/>
                <a:cs typeface="Liberation Serif" panose="02020603050405020304" pitchFamily="18" charset="0"/>
              </a:rPr>
            </a:br>
            <a:br>
              <a:rPr lang="en-US" sz="1600"/>
            </a:br>
            <a:endParaRPr lang="en-US" sz="1600"/>
          </a:p>
        </p:txBody>
      </p:sp>
      <p:sp>
        <p:nvSpPr>
          <p:cNvPr id="234" name="Google Shape;234;p49"/>
          <p:cNvSpPr txBox="1">
            <a:spLocks noGrp="1"/>
          </p:cNvSpPr>
          <p:nvPr>
            <p:ph type="sldNum" idx="12"/>
          </p:nvPr>
        </p:nvSpPr>
        <p:spPr>
          <a:xfrm>
            <a:off x="10210800" y="6279423"/>
            <a:ext cx="1371600" cy="3652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t" kern="0" smtClean="0"/>
              <a:pPr defTabSz="1219170">
                <a:buClr>
                  <a:srgbClr val="000000"/>
                </a:buClr>
              </a:pPr>
              <a:t>20</a:t>
            </a:fld>
            <a:endParaRPr lang="et" kern="0"/>
          </a:p>
        </p:txBody>
      </p:sp>
      <p:graphicFrame>
        <p:nvGraphicFramePr>
          <p:cNvPr id="238" name="Google Shape;233;p49">
            <a:extLst>
              <a:ext uri="{FF2B5EF4-FFF2-40B4-BE49-F238E27FC236}">
                <a16:creationId xmlns:a16="http://schemas.microsoft.com/office/drawing/2014/main" id="{D5BE1368-D33F-F20F-28C9-1D6355713C4A}"/>
              </a:ext>
            </a:extLst>
          </p:cNvPr>
          <p:cNvGraphicFramePr/>
          <p:nvPr/>
        </p:nvGraphicFramePr>
        <p:xfrm>
          <a:off x="609600" y="2062043"/>
          <a:ext cx="10668000" cy="40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3606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p49"/>
          <p:cNvSpPr txBox="1">
            <a:spLocks noGrp="1"/>
          </p:cNvSpPr>
          <p:nvPr>
            <p:ph type="subTitle" idx="1"/>
          </p:nvPr>
        </p:nvSpPr>
        <p:spPr>
          <a:xfrm>
            <a:off x="914400" y="2057399"/>
            <a:ext cx="10668000" cy="4222023"/>
          </a:xfrm>
          <a:prstGeom prst="rect">
            <a:avLst/>
          </a:prstGeom>
          <a:noFill/>
          <a:ln>
            <a:noFill/>
          </a:ln>
        </p:spPr>
        <p:txBody>
          <a:bodyPr spcFirstLastPara="1" wrap="square" lIns="91433" tIns="45700" rIns="91433" bIns="45700" anchor="t" anchorCtr="0">
            <a:noAutofit/>
          </a:bodyPr>
          <a:lstStyle/>
          <a:p>
            <a:pPr marL="571500" lvl="1" indent="0" algn="l">
              <a:lnSpc>
                <a:spcPct val="138000"/>
              </a:lnSpc>
            </a:pPr>
            <a:endParaRPr lang="et-EE" sz="2400" b="1" i="0" u="none" strike="noStrike">
              <a:effectLst/>
              <a:latin typeface="Liberation Serif" panose="02020603050405020304" pitchFamily="18" charset="0"/>
              <a:ea typeface="Liberation Serif" panose="02020603050405020304" pitchFamily="18" charset="0"/>
              <a:cs typeface="Liberation Serif" panose="02020603050405020304" pitchFamily="18" charset="0"/>
            </a:endParaRPr>
          </a:p>
          <a:p>
            <a:pPr marL="571500" lvl="1" indent="0" algn="l">
              <a:lnSpc>
                <a:spcPct val="138000"/>
              </a:lnSpc>
            </a:pPr>
            <a:r>
              <a:rPr lang="et-EE" sz="2400" b="1" i="0" u="none" strike="noStrike">
                <a:effectLst/>
                <a:latin typeface="Liberation Serif" panose="02020603050405020304" pitchFamily="18" charset="0"/>
                <a:ea typeface="Liberation Serif" panose="02020603050405020304" pitchFamily="18" charset="0"/>
                <a:cs typeface="Liberation Serif" panose="02020603050405020304" pitchFamily="18" charset="0"/>
              </a:rPr>
              <a:t>Null hypothesis: </a:t>
            </a:r>
            <a:r>
              <a:rPr lang="et-EE" sz="2400" i="0" u="none" strike="noStrike">
                <a:effectLst/>
                <a:latin typeface="Liberation Serif" panose="02020603050405020304" pitchFamily="18" charset="0"/>
                <a:ea typeface="Liberation Serif" panose="02020603050405020304" pitchFamily="18" charset="0"/>
                <a:cs typeface="Liberation Serif" panose="02020603050405020304" pitchFamily="18" charset="0"/>
              </a:rPr>
              <a:t>R</a:t>
            </a:r>
            <a:r>
              <a:rPr lang="et-EE" sz="2400">
                <a:latin typeface="Liberation Serif" panose="02020603050405020304" pitchFamily="18" charset="0"/>
                <a:ea typeface="Liberation Serif" panose="02020603050405020304" pitchFamily="18" charset="0"/>
                <a:cs typeface="Liberation Serif" panose="02020603050405020304" pitchFamily="18" charset="0"/>
              </a:rPr>
              <a:t>elative freqs of all verse lines that contain the diminutive -</a:t>
            </a:r>
            <a:r>
              <a:rPr lang="et-EE" sz="2400" i="1">
                <a:latin typeface="Liberation Serif" panose="02020603050405020304" pitchFamily="18" charset="0"/>
                <a:ea typeface="Liberation Serif" panose="02020603050405020304" pitchFamily="18" charset="0"/>
                <a:cs typeface="Liberation Serif" panose="02020603050405020304" pitchFamily="18" charset="0"/>
              </a:rPr>
              <a:t>kene</a:t>
            </a:r>
            <a:r>
              <a:rPr lang="et-EE" sz="2400">
                <a:latin typeface="Liberation Serif" panose="02020603050405020304" pitchFamily="18" charset="0"/>
                <a:ea typeface="Liberation Serif" panose="02020603050405020304" pitchFamily="18" charset="0"/>
                <a:cs typeface="Liberation Serif" panose="02020603050405020304" pitchFamily="18" charset="0"/>
              </a:rPr>
              <a:t> Nom sg form in a parish (RELFK) are equally distributed along the West-East axis of Estonia.</a:t>
            </a:r>
            <a:r>
              <a:rPr lang="et-EE" sz="2400" b="0" i="0" u="none" strike="noStrike">
                <a:effectLst/>
                <a:latin typeface="Liberation Serif" panose="02020603050405020304" pitchFamily="18" charset="0"/>
                <a:ea typeface="Liberation Serif" panose="02020603050405020304" pitchFamily="18" charset="0"/>
                <a:cs typeface="Liberation Serif" panose="02020603050405020304" pitchFamily="18" charset="0"/>
              </a:rPr>
              <a:t> The correlation between </a:t>
            </a:r>
            <a:r>
              <a:rPr lang="et-EE" sz="2400">
                <a:latin typeface="Liberation Serif" panose="02020603050405020304" pitchFamily="18" charset="0"/>
                <a:ea typeface="Liberation Serif" panose="02020603050405020304" pitchFamily="18" charset="0"/>
                <a:cs typeface="Liberation Serif" panose="02020603050405020304" pitchFamily="18" charset="0"/>
              </a:rPr>
              <a:t>RELFK and longitudes of the parishes is statistically not significant.</a:t>
            </a:r>
          </a:p>
          <a:p>
            <a:pPr marL="571500" lvl="1" indent="0" algn="l">
              <a:lnSpc>
                <a:spcPct val="138000"/>
              </a:lnSpc>
            </a:pPr>
            <a:r>
              <a:rPr lang="et-EE" sz="2400" b="1">
                <a:latin typeface="Liberation Serif" panose="02020603050405020304" pitchFamily="18" charset="0"/>
                <a:ea typeface="Liberation Serif" panose="02020603050405020304" pitchFamily="18" charset="0"/>
                <a:cs typeface="Liberation Serif" panose="02020603050405020304" pitchFamily="18" charset="0"/>
              </a:rPr>
              <a:t>Alternative hypothesis:</a:t>
            </a:r>
            <a:r>
              <a:rPr lang="et-EE" sz="2400">
                <a:latin typeface="Liberation Serif" panose="02020603050405020304" pitchFamily="18" charset="0"/>
                <a:ea typeface="Liberation Serif" panose="02020603050405020304" pitchFamily="18" charset="0"/>
                <a:cs typeface="Liberation Serif" panose="02020603050405020304" pitchFamily="18" charset="0"/>
              </a:rPr>
              <a:t> RELFK is significantly influenced of the geographical location of the data on the West-East axis.</a:t>
            </a:r>
          </a:p>
          <a:p>
            <a:pPr marL="571500" lvl="1" indent="0" algn="l">
              <a:lnSpc>
                <a:spcPct val="138000"/>
              </a:lnSpc>
            </a:pPr>
            <a:endParaRPr lang="et-EE" sz="2400" b="0" i="0" u="none" strike="noStrike">
              <a:effectLst/>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234" name="Google Shape;234;p49"/>
          <p:cNvSpPr txBox="1">
            <a:spLocks noGrp="1"/>
          </p:cNvSpPr>
          <p:nvPr>
            <p:ph type="sldNum" idx="12"/>
          </p:nvPr>
        </p:nvSpPr>
        <p:spPr>
          <a:xfrm>
            <a:off x="10210800" y="6279423"/>
            <a:ext cx="1371600" cy="365200"/>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t" kern="0"/>
              <a:pPr defTabSz="1219170">
                <a:buClr>
                  <a:srgbClr val="000000"/>
                </a:buClr>
              </a:pPr>
              <a:t>21</a:t>
            </a:fld>
            <a:endParaRPr kern="0"/>
          </a:p>
        </p:txBody>
      </p:sp>
      <p:sp>
        <p:nvSpPr>
          <p:cNvPr id="4" name="Title 3">
            <a:extLst>
              <a:ext uri="{FF2B5EF4-FFF2-40B4-BE49-F238E27FC236}">
                <a16:creationId xmlns:a16="http://schemas.microsoft.com/office/drawing/2014/main" id="{A4A29E58-3414-78A0-D875-AA465FDB2514}"/>
              </a:ext>
            </a:extLst>
          </p:cNvPr>
          <p:cNvSpPr>
            <a:spLocks noGrp="1"/>
          </p:cNvSpPr>
          <p:nvPr>
            <p:ph type="ctrTitle"/>
          </p:nvPr>
        </p:nvSpPr>
        <p:spPr>
          <a:xfrm>
            <a:off x="2743200" y="859445"/>
            <a:ext cx="6705600" cy="1058875"/>
          </a:xfrm>
        </p:spPr>
        <p:txBody>
          <a:bodyPr>
            <a:normAutofit fontScale="90000"/>
          </a:bodyPr>
          <a:lstStyle/>
          <a:p>
            <a:br>
              <a:rPr lang="et-EE" sz="4000" b="1" i="0" u="none" strike="noStrike">
                <a:solidFill>
                  <a:schemeClr val="accent1"/>
                </a:solidFill>
                <a:effectLst/>
                <a:latin typeface="Liberation Serif, serif"/>
              </a:rPr>
            </a:br>
            <a:br>
              <a:rPr lang="et-EE" sz="4000" b="1" i="0" u="none" strike="noStrike">
                <a:solidFill>
                  <a:schemeClr val="accent1"/>
                </a:solidFill>
                <a:effectLst/>
                <a:latin typeface="Liberation Serif, serif"/>
              </a:rPr>
            </a:br>
            <a:br>
              <a:rPr lang="et-EE" sz="1600">
                <a:solidFill>
                  <a:schemeClr val="accent1"/>
                </a:solidFill>
                <a:effectLst/>
              </a:rPr>
            </a:br>
            <a:br>
              <a:rPr lang="et" sz="3600">
                <a:solidFill>
                  <a:schemeClr val="tx1"/>
                </a:solidFill>
              </a:rPr>
            </a:br>
            <a:r>
              <a:rPr lang="et-EE" sz="4000" b="1" i="0" u="none" strike="noStrike">
                <a:solidFill>
                  <a:schemeClr val="tx1"/>
                </a:solidFill>
                <a:effectLst/>
                <a:latin typeface="Liberation Serif, serif"/>
              </a:rPr>
              <a:t>Relative frequencies of DIM runoverses along the axis of West-East in Estonia</a:t>
            </a:r>
            <a:endParaRPr lang="et-EE" sz="4000">
              <a:solidFill>
                <a:schemeClr val="tx1"/>
              </a:solidFill>
            </a:endParaRPr>
          </a:p>
        </p:txBody>
      </p:sp>
    </p:spTree>
    <p:extLst>
      <p:ext uri="{BB962C8B-B14F-4D97-AF65-F5344CB8AC3E}">
        <p14:creationId xmlns:p14="http://schemas.microsoft.com/office/powerpoint/2010/main" val="2987408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0B764-43C7-C61E-EA5D-62BDB565AFE2}"/>
              </a:ext>
            </a:extLst>
          </p:cNvPr>
          <p:cNvSpPr>
            <a:spLocks noGrp="1"/>
          </p:cNvSpPr>
          <p:nvPr>
            <p:ph type="ctrTitle"/>
          </p:nvPr>
        </p:nvSpPr>
        <p:spPr>
          <a:xfrm>
            <a:off x="1168400" y="116205"/>
            <a:ext cx="10414199" cy="1143635"/>
          </a:xfrm>
        </p:spPr>
        <p:txBody>
          <a:bodyPr>
            <a:normAutofit/>
          </a:bodyPr>
          <a:lstStyle/>
          <a:p>
            <a:r>
              <a:rPr lang="et-EE" sz="4400" b="1"/>
              <a:t>Results: RELFK on map</a:t>
            </a:r>
          </a:p>
        </p:txBody>
      </p:sp>
      <p:sp>
        <p:nvSpPr>
          <p:cNvPr id="3" name="Subtitle 2">
            <a:extLst>
              <a:ext uri="{FF2B5EF4-FFF2-40B4-BE49-F238E27FC236}">
                <a16:creationId xmlns:a16="http://schemas.microsoft.com/office/drawing/2014/main" id="{D6EA8B1E-ED8C-82EE-B21F-2204D7CE0850}"/>
              </a:ext>
            </a:extLst>
          </p:cNvPr>
          <p:cNvSpPr>
            <a:spLocks noGrp="1"/>
          </p:cNvSpPr>
          <p:nvPr>
            <p:ph type="subTitle" idx="1"/>
          </p:nvPr>
        </p:nvSpPr>
        <p:spPr>
          <a:xfrm>
            <a:off x="582507" y="1368214"/>
            <a:ext cx="11000092" cy="5269653"/>
          </a:xfrm>
        </p:spPr>
        <p:txBody>
          <a:bodyPr numCol="2"/>
          <a:lstStyle/>
          <a:p>
            <a:br>
              <a:rPr lang="et-EE"/>
            </a:br>
            <a:endParaRPr lang="et-EE"/>
          </a:p>
          <a:p>
            <a:pPr>
              <a:buFont typeface="Arial" panose="020B0604020202020204" pitchFamily="34" charset="0"/>
              <a:buChar char="•"/>
            </a:pPr>
            <a:endParaRPr lang="et-EE"/>
          </a:p>
        </p:txBody>
      </p:sp>
      <p:pic>
        <p:nvPicPr>
          <p:cNvPr id="5" name="Picture 4">
            <a:extLst>
              <a:ext uri="{FF2B5EF4-FFF2-40B4-BE49-F238E27FC236}">
                <a16:creationId xmlns:a16="http://schemas.microsoft.com/office/drawing/2014/main" id="{C4503CE2-6BB1-FF73-BECA-D0EFDD4BFF19}"/>
              </a:ext>
            </a:extLst>
          </p:cNvPr>
          <p:cNvPicPr>
            <a:picLocks noChangeAspect="1"/>
          </p:cNvPicPr>
          <p:nvPr/>
        </p:nvPicPr>
        <p:blipFill>
          <a:blip r:embed="rId3"/>
          <a:stretch>
            <a:fillRect/>
          </a:stretch>
        </p:blipFill>
        <p:spPr>
          <a:xfrm>
            <a:off x="2957401" y="1259840"/>
            <a:ext cx="6250304" cy="5543661"/>
          </a:xfrm>
          <a:prstGeom prst="rect">
            <a:avLst/>
          </a:prstGeom>
        </p:spPr>
      </p:pic>
    </p:spTree>
    <p:extLst>
      <p:ext uri="{BB962C8B-B14F-4D97-AF65-F5344CB8AC3E}">
        <p14:creationId xmlns:p14="http://schemas.microsoft.com/office/powerpoint/2010/main" val="4010105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C0B764-43C7-C61E-EA5D-62BDB565AFE2}"/>
              </a:ext>
            </a:extLst>
          </p:cNvPr>
          <p:cNvSpPr>
            <a:spLocks noGrp="1"/>
          </p:cNvSpPr>
          <p:nvPr>
            <p:ph type="ctrTitle"/>
          </p:nvPr>
        </p:nvSpPr>
        <p:spPr>
          <a:xfrm>
            <a:off x="9267909" y="2023110"/>
            <a:ext cx="2469624" cy="2846070"/>
          </a:xfrm>
        </p:spPr>
        <p:txBody>
          <a:bodyPr anchor="ctr">
            <a:normAutofit/>
          </a:bodyPr>
          <a:lstStyle/>
          <a:p>
            <a:pPr algn="l"/>
            <a:r>
              <a:rPr lang="et-EE" sz="3700" b="1"/>
              <a:t>RELFK in parishes </a:t>
            </a:r>
            <a:br>
              <a:rPr lang="et-EE" sz="3700" b="1"/>
            </a:br>
            <a:r>
              <a:rPr lang="et-EE" sz="3700" b="1"/>
              <a:t>(grouped by counties)</a:t>
            </a:r>
          </a:p>
        </p:txBody>
      </p:sp>
      <p:sp>
        <p:nvSpPr>
          <p:cNvPr id="3" name="Subtitle 2">
            <a:extLst>
              <a:ext uri="{FF2B5EF4-FFF2-40B4-BE49-F238E27FC236}">
                <a16:creationId xmlns:a16="http://schemas.microsoft.com/office/drawing/2014/main" id="{D6EA8B1E-ED8C-82EE-B21F-2204D7CE0850}"/>
              </a:ext>
            </a:extLst>
          </p:cNvPr>
          <p:cNvSpPr>
            <a:spLocks noGrp="1"/>
          </p:cNvSpPr>
          <p:nvPr>
            <p:ph type="subTitle" idx="1"/>
          </p:nvPr>
        </p:nvSpPr>
        <p:spPr>
          <a:xfrm>
            <a:off x="9267908" y="5086350"/>
            <a:ext cx="2446465" cy="1178298"/>
          </a:xfrm>
        </p:spPr>
        <p:txBody>
          <a:bodyPr numCol="2">
            <a:normAutofit/>
          </a:bodyPr>
          <a:lstStyle/>
          <a:p>
            <a:pPr algn="l"/>
            <a:br>
              <a:rPr lang="et-EE" sz="1600"/>
            </a:br>
            <a:br>
              <a:rPr lang="et-EE" sz="1600"/>
            </a:br>
            <a:endParaRPr lang="et-EE" sz="1600"/>
          </a:p>
        </p:txBody>
      </p:sp>
      <p:sp>
        <p:nvSpPr>
          <p:cNvPr id="19"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D042EA2-3216-B686-8AC9-63568B880119}"/>
              </a:ext>
            </a:extLst>
          </p:cNvPr>
          <p:cNvPicPr>
            <a:picLocks noChangeAspect="1"/>
          </p:cNvPicPr>
          <p:nvPr/>
        </p:nvPicPr>
        <p:blipFill rotWithShape="1">
          <a:blip r:embed="rId3"/>
          <a:srcRect t="359" r="1" b="1"/>
          <a:stretch/>
        </p:blipFill>
        <p:spPr>
          <a:xfrm>
            <a:off x="319975" y="429262"/>
            <a:ext cx="8757065" cy="5998840"/>
          </a:xfrm>
          <a:prstGeom prst="rect">
            <a:avLst/>
          </a:prstGeom>
        </p:spPr>
      </p:pic>
      <p:sp>
        <p:nvSpPr>
          <p:cNvPr id="17" name="Rectangle 1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001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C0B764-43C7-C61E-EA5D-62BDB565AFE2}"/>
              </a:ext>
            </a:extLst>
          </p:cNvPr>
          <p:cNvSpPr>
            <a:spLocks noGrp="1"/>
          </p:cNvSpPr>
          <p:nvPr>
            <p:ph type="ctrTitle"/>
          </p:nvPr>
        </p:nvSpPr>
        <p:spPr>
          <a:xfrm>
            <a:off x="9267909" y="2023110"/>
            <a:ext cx="2469624" cy="2846070"/>
          </a:xfrm>
        </p:spPr>
        <p:txBody>
          <a:bodyPr anchor="ctr">
            <a:normAutofit/>
          </a:bodyPr>
          <a:lstStyle/>
          <a:p>
            <a:pPr algn="l"/>
            <a:r>
              <a:rPr lang="et-EE" sz="3700" b="1"/>
              <a:t>RELFK in parishes </a:t>
            </a:r>
            <a:br>
              <a:rPr lang="et-EE" sz="3700" b="1"/>
            </a:br>
            <a:r>
              <a:rPr lang="et-EE" sz="3700" b="1"/>
              <a:t>(grouped by counties)</a:t>
            </a:r>
            <a:endParaRPr lang="et-EE" sz="3700"/>
          </a:p>
        </p:txBody>
      </p:sp>
      <p:sp>
        <p:nvSpPr>
          <p:cNvPr id="3" name="Subtitle 2">
            <a:extLst>
              <a:ext uri="{FF2B5EF4-FFF2-40B4-BE49-F238E27FC236}">
                <a16:creationId xmlns:a16="http://schemas.microsoft.com/office/drawing/2014/main" id="{D6EA8B1E-ED8C-82EE-B21F-2204D7CE0850}"/>
              </a:ext>
            </a:extLst>
          </p:cNvPr>
          <p:cNvSpPr>
            <a:spLocks noGrp="1"/>
          </p:cNvSpPr>
          <p:nvPr>
            <p:ph type="subTitle" idx="1"/>
          </p:nvPr>
        </p:nvSpPr>
        <p:spPr>
          <a:xfrm>
            <a:off x="9267908" y="5086350"/>
            <a:ext cx="2446465" cy="1178298"/>
          </a:xfrm>
        </p:spPr>
        <p:txBody>
          <a:bodyPr numCol="2">
            <a:normAutofit/>
          </a:bodyPr>
          <a:lstStyle/>
          <a:p>
            <a:pPr algn="l"/>
            <a:br>
              <a:rPr lang="et-EE" sz="1600"/>
            </a:br>
            <a:br>
              <a:rPr lang="et-EE" sz="1600"/>
            </a:br>
            <a:endParaRPr lang="et-EE" sz="1600"/>
          </a:p>
        </p:txBody>
      </p:sp>
      <p:sp>
        <p:nvSpPr>
          <p:cNvPr id="8"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84505E6-6B38-490E-2AD0-E4D87F8BF116}"/>
              </a:ext>
            </a:extLst>
          </p:cNvPr>
          <p:cNvPicPr>
            <a:picLocks noChangeAspect="1"/>
          </p:cNvPicPr>
          <p:nvPr/>
        </p:nvPicPr>
        <p:blipFill rotWithShape="1">
          <a:blip r:embed="rId3"/>
          <a:srcRect r="1" b="5514"/>
          <a:stretch/>
        </p:blipFill>
        <p:spPr>
          <a:xfrm>
            <a:off x="545238" y="858525"/>
            <a:ext cx="7608304" cy="5211906"/>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99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C0B764-43C7-C61E-EA5D-62BDB565AFE2}"/>
              </a:ext>
            </a:extLst>
          </p:cNvPr>
          <p:cNvSpPr>
            <a:spLocks noGrp="1"/>
          </p:cNvSpPr>
          <p:nvPr>
            <p:ph type="ctrTitle"/>
          </p:nvPr>
        </p:nvSpPr>
        <p:spPr>
          <a:xfrm>
            <a:off x="9267909" y="2023110"/>
            <a:ext cx="2469624" cy="2846070"/>
          </a:xfrm>
        </p:spPr>
        <p:txBody>
          <a:bodyPr anchor="ctr">
            <a:normAutofit/>
          </a:bodyPr>
          <a:lstStyle/>
          <a:p>
            <a:pPr algn="l"/>
            <a:r>
              <a:rPr lang="et-EE" sz="3700" b="1"/>
              <a:t>Average RELFK in parishes </a:t>
            </a:r>
            <a:br>
              <a:rPr lang="et-EE" sz="3700" b="1"/>
            </a:br>
            <a:endParaRPr lang="et-EE" sz="3700"/>
          </a:p>
        </p:txBody>
      </p:sp>
      <p:sp>
        <p:nvSpPr>
          <p:cNvPr id="3" name="Subtitle 2">
            <a:extLst>
              <a:ext uri="{FF2B5EF4-FFF2-40B4-BE49-F238E27FC236}">
                <a16:creationId xmlns:a16="http://schemas.microsoft.com/office/drawing/2014/main" id="{D6EA8B1E-ED8C-82EE-B21F-2204D7CE0850}"/>
              </a:ext>
            </a:extLst>
          </p:cNvPr>
          <p:cNvSpPr>
            <a:spLocks noGrp="1"/>
          </p:cNvSpPr>
          <p:nvPr>
            <p:ph type="subTitle" idx="1"/>
          </p:nvPr>
        </p:nvSpPr>
        <p:spPr>
          <a:xfrm>
            <a:off x="9267908" y="5086350"/>
            <a:ext cx="2446465" cy="1178298"/>
          </a:xfrm>
        </p:spPr>
        <p:txBody>
          <a:bodyPr numCol="2">
            <a:normAutofit/>
          </a:bodyPr>
          <a:lstStyle/>
          <a:p>
            <a:pPr algn="l"/>
            <a:br>
              <a:rPr lang="et-EE" sz="1600"/>
            </a:br>
            <a:br>
              <a:rPr lang="et-EE" sz="1600"/>
            </a:br>
            <a:endParaRPr lang="et-EE" sz="1600"/>
          </a:p>
        </p:txBody>
      </p:sp>
      <p:sp>
        <p:nvSpPr>
          <p:cNvPr id="32" name="Rectangle 3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33BB22A-026F-F2E5-3350-20421348C0B4}"/>
              </a:ext>
            </a:extLst>
          </p:cNvPr>
          <p:cNvPicPr>
            <a:picLocks noChangeAspect="1"/>
          </p:cNvPicPr>
          <p:nvPr/>
        </p:nvPicPr>
        <p:blipFill>
          <a:blip r:embed="rId3"/>
          <a:stretch>
            <a:fillRect/>
          </a:stretch>
        </p:blipFill>
        <p:spPr>
          <a:xfrm>
            <a:off x="1716601" y="45002"/>
            <a:ext cx="6562725" cy="6838950"/>
          </a:xfrm>
          <a:prstGeom prst="rect">
            <a:avLst/>
          </a:prstGeom>
        </p:spPr>
      </p:pic>
    </p:spTree>
    <p:extLst>
      <p:ext uri="{BB962C8B-B14F-4D97-AF65-F5344CB8AC3E}">
        <p14:creationId xmlns:p14="http://schemas.microsoft.com/office/powerpoint/2010/main" val="34463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86666-8B33-2D3A-A079-6E18312A181F}"/>
              </a:ext>
            </a:extLst>
          </p:cNvPr>
          <p:cNvSpPr>
            <a:spLocks noGrp="1"/>
          </p:cNvSpPr>
          <p:nvPr>
            <p:ph type="title"/>
          </p:nvPr>
        </p:nvSpPr>
        <p:spPr>
          <a:xfrm>
            <a:off x="838200" y="365125"/>
            <a:ext cx="10515600" cy="1325563"/>
          </a:xfrm>
        </p:spPr>
        <p:txBody>
          <a:bodyPr>
            <a:normAutofit/>
          </a:bodyPr>
          <a:lstStyle/>
          <a:p>
            <a:r>
              <a:rPr lang="et-EE" sz="5000" b="1"/>
              <a:t>RELFK grouped in West and East groups</a:t>
            </a:r>
            <a:endParaRPr lang="et-EE" sz="50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589D94F4-C94F-3CD3-6899-09F011123C56}"/>
              </a:ext>
            </a:extLst>
          </p:cNvPr>
          <p:cNvSpPr>
            <a:spLocks noGrp="1"/>
          </p:cNvSpPr>
          <p:nvPr>
            <p:ph idx="1"/>
          </p:nvPr>
        </p:nvSpPr>
        <p:spPr>
          <a:xfrm>
            <a:off x="838200" y="1929384"/>
            <a:ext cx="10515600" cy="4251960"/>
          </a:xfrm>
        </p:spPr>
        <p:txBody>
          <a:bodyPr>
            <a:normAutofit/>
          </a:bodyPr>
          <a:lstStyle/>
          <a:p>
            <a:pPr marL="0" indent="0">
              <a:buNone/>
            </a:pPr>
            <a:br>
              <a:rPr lang="et-EE" sz="2200" b="1" i="0" u="none" strike="noStrike" baseline="0">
                <a:latin typeface="LiberationSerif"/>
              </a:rPr>
            </a:br>
            <a:endParaRPr lang="et-EE" sz="2200" b="1">
              <a:latin typeface="LiberationSerif"/>
            </a:endParaRPr>
          </a:p>
          <a:p>
            <a:pPr marL="0" indent="0">
              <a:buNone/>
            </a:pPr>
            <a:r>
              <a:rPr lang="en-US" sz="2200" b="1" i="0" u="none" strike="noStrike" baseline="0">
                <a:latin typeface="LiberationSerif"/>
              </a:rPr>
              <a:t>H0 (t-test): RELFK in texts collected form Western Estonia </a:t>
            </a:r>
            <a:r>
              <a:rPr lang="et-EE" sz="2200" b="1" i="0" u="none" strike="noStrike" baseline="0">
                <a:latin typeface="LiberationSerif"/>
              </a:rPr>
              <a:t>are</a:t>
            </a:r>
            <a:r>
              <a:rPr lang="en-US" sz="2200" b="1" i="0" u="none" strike="noStrike" baseline="0">
                <a:latin typeface="LiberationSerif"/>
              </a:rPr>
              <a:t> not</a:t>
            </a:r>
            <a:r>
              <a:rPr lang="et-EE" sz="2200" b="1" i="0" u="none" strike="noStrike" baseline="0">
                <a:latin typeface="LiberationSerif"/>
              </a:rPr>
              <a:t> </a:t>
            </a:r>
            <a:r>
              <a:rPr lang="en-US" sz="2200" b="1" i="0" u="none" strike="noStrike" baseline="0">
                <a:latin typeface="LiberationSerif"/>
              </a:rPr>
              <a:t>significantly different from RELFK collected from Eastern Estonia. </a:t>
            </a:r>
            <a:br>
              <a:rPr lang="et-EE" sz="2200" b="1" i="0" u="none" strike="noStrike" baseline="0">
                <a:latin typeface="LiberationSerif"/>
              </a:rPr>
            </a:br>
            <a:r>
              <a:rPr lang="en-US" sz="2200" b="1" i="0" u="none" strike="noStrike" baseline="0">
                <a:latin typeface="LiberationSerif"/>
              </a:rPr>
              <a:t>H1: RELFK in texts collected</a:t>
            </a:r>
            <a:r>
              <a:rPr lang="et-EE" sz="2200" b="1" i="0" u="none" strike="noStrike" baseline="0">
                <a:latin typeface="LiberationSerif"/>
              </a:rPr>
              <a:t> </a:t>
            </a:r>
            <a:r>
              <a:rPr lang="en-US" sz="2200" b="1" i="0" u="none" strike="noStrike" baseline="0">
                <a:latin typeface="LiberationSerif"/>
              </a:rPr>
              <a:t>f</a:t>
            </a:r>
            <a:r>
              <a:rPr lang="et-EE" sz="2200" b="1" i="0" u="none" strike="noStrike" baseline="0">
                <a:latin typeface="LiberationSerif"/>
              </a:rPr>
              <a:t>ro</a:t>
            </a:r>
            <a:r>
              <a:rPr lang="en-US" sz="2200" b="1" i="0" u="none" strike="noStrike" baseline="0">
                <a:latin typeface="LiberationSerif"/>
              </a:rPr>
              <a:t>m Western Estonia </a:t>
            </a:r>
            <a:r>
              <a:rPr lang="et-EE" sz="2200" b="1" i="0" u="none" strike="noStrike" baseline="0">
                <a:latin typeface="LiberationSerif"/>
              </a:rPr>
              <a:t>are</a:t>
            </a:r>
            <a:r>
              <a:rPr lang="en-US" sz="2200" b="1" i="0" u="none" strike="noStrike" baseline="0">
                <a:latin typeface="LiberationSerif"/>
              </a:rPr>
              <a:t> significantly different from RELFK collected from Eastern Estonia. </a:t>
            </a:r>
            <a:endParaRPr lang="et-EE" sz="2200" b="1" i="0" u="none" strike="noStrike" baseline="0">
              <a:latin typeface="LiberationSerif"/>
            </a:endParaRPr>
          </a:p>
          <a:p>
            <a:pPr marL="0" indent="0">
              <a:buNone/>
            </a:pPr>
            <a:r>
              <a:rPr lang="en-US" sz="2200" b="1" i="0" u="none" strike="noStrike" baseline="0">
                <a:latin typeface="LiberationSerif"/>
              </a:rPr>
              <a:t>Result:</a:t>
            </a:r>
            <a:r>
              <a:rPr lang="et-EE" sz="2200" b="1" i="0" u="none" strike="noStrike" baseline="0">
                <a:latin typeface="LiberationSerif"/>
              </a:rPr>
              <a:t> </a:t>
            </a:r>
            <a:r>
              <a:rPr lang="en-US" sz="2200" b="1" i="0" u="none" strike="noStrike" baseline="0">
                <a:latin typeface="LiberationSerif"/>
              </a:rPr>
              <a:t>H0 needs to be abandoned as the difference between groups is significant: t (124.32) = -8.5; p &lt;</a:t>
            </a:r>
            <a:r>
              <a:rPr lang="et-EE" sz="2200" b="1" i="0" u="none" strike="noStrike" baseline="0">
                <a:latin typeface="LiberationSerif"/>
              </a:rPr>
              <a:t> 0</a:t>
            </a:r>
            <a:r>
              <a:rPr lang="en-US" sz="2200" b="1" i="0" u="none" strike="noStrike" baseline="0">
                <a:latin typeface="LiberationSerif"/>
              </a:rPr>
              <a:t>.001. Cohen test</a:t>
            </a:r>
            <a:r>
              <a:rPr lang="et-EE" sz="2200" b="1" i="0" u="none" strike="noStrike" baseline="0">
                <a:latin typeface="LiberationSerif"/>
              </a:rPr>
              <a:t>: </a:t>
            </a:r>
            <a:r>
              <a:rPr lang="en-US" sz="2200" b="1" i="0" u="none" strike="noStrike" baseline="0">
                <a:latin typeface="LiberationSerif"/>
              </a:rPr>
              <a:t>impact of this difference to RELFK is large. </a:t>
            </a:r>
            <a:br>
              <a:rPr lang="et-EE" sz="2200" b="1" i="0" u="none" strike="noStrike" baseline="0">
                <a:latin typeface="LiberationSerif"/>
              </a:rPr>
            </a:br>
            <a:r>
              <a:rPr lang="et-EE" sz="2200" b="1" i="0" u="none" strike="noStrike" baseline="0">
                <a:latin typeface="TimesNewRoman"/>
              </a:rPr>
              <a:t>M</a:t>
            </a:r>
            <a:r>
              <a:rPr lang="en-US" sz="2200" b="1" i="0" u="none" strike="noStrike" baseline="0">
                <a:latin typeface="TimesNewRoman"/>
              </a:rPr>
              <a:t>ultiple R-squared: 0.4168 </a:t>
            </a:r>
            <a:r>
              <a:rPr lang="et-EE" sz="2200" b="1">
                <a:latin typeface="LiberationSerif"/>
              </a:rPr>
              <a:t>(</a:t>
            </a:r>
            <a:r>
              <a:rPr lang="en-US" sz="2200" b="1" i="0" u="none" strike="noStrike" baseline="0">
                <a:latin typeface="LiberationSerif"/>
              </a:rPr>
              <a:t>variation of longitudes explain</a:t>
            </a:r>
            <a:r>
              <a:rPr lang="et-EE" sz="2200" b="1" i="0" u="none" strike="noStrike" baseline="0">
                <a:latin typeface="LiberationSerif"/>
              </a:rPr>
              <a:t> </a:t>
            </a:r>
            <a:r>
              <a:rPr lang="en-US" sz="2200" b="1" i="0" u="none" strike="noStrike" baseline="0">
                <a:latin typeface="LiberationSerif"/>
              </a:rPr>
              <a:t>42% of variation of RELFK according to the linear model</a:t>
            </a:r>
            <a:r>
              <a:rPr lang="et-EE" sz="2200" b="1" i="0" u="none" strike="noStrike" baseline="0">
                <a:latin typeface="LiberationSerif"/>
              </a:rPr>
              <a:t>)</a:t>
            </a:r>
            <a:endParaRPr lang="et-EE" sz="2200" b="1"/>
          </a:p>
        </p:txBody>
      </p:sp>
    </p:spTree>
    <p:extLst>
      <p:ext uri="{BB962C8B-B14F-4D97-AF65-F5344CB8AC3E}">
        <p14:creationId xmlns:p14="http://schemas.microsoft.com/office/powerpoint/2010/main" val="2558565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0B764-43C7-C61E-EA5D-62BDB565AFE2}"/>
              </a:ext>
            </a:extLst>
          </p:cNvPr>
          <p:cNvSpPr>
            <a:spLocks noGrp="1"/>
          </p:cNvSpPr>
          <p:nvPr>
            <p:ph type="ctrTitle"/>
          </p:nvPr>
        </p:nvSpPr>
        <p:spPr>
          <a:xfrm>
            <a:off x="279400" y="116205"/>
            <a:ext cx="11303199" cy="1143635"/>
          </a:xfrm>
        </p:spPr>
        <p:txBody>
          <a:bodyPr/>
          <a:lstStyle/>
          <a:p>
            <a:r>
              <a:rPr lang="et-EE" sz="2667" b="1"/>
              <a:t>Results: RELFK grouped in West and East groups</a:t>
            </a:r>
          </a:p>
        </p:txBody>
      </p:sp>
      <p:sp>
        <p:nvSpPr>
          <p:cNvPr id="3" name="Subtitle 2">
            <a:extLst>
              <a:ext uri="{FF2B5EF4-FFF2-40B4-BE49-F238E27FC236}">
                <a16:creationId xmlns:a16="http://schemas.microsoft.com/office/drawing/2014/main" id="{D6EA8B1E-ED8C-82EE-B21F-2204D7CE0850}"/>
              </a:ext>
            </a:extLst>
          </p:cNvPr>
          <p:cNvSpPr>
            <a:spLocks noGrp="1"/>
          </p:cNvSpPr>
          <p:nvPr>
            <p:ph type="subTitle" idx="1"/>
          </p:nvPr>
        </p:nvSpPr>
        <p:spPr>
          <a:xfrm>
            <a:off x="582507" y="1368214"/>
            <a:ext cx="11000092" cy="5269653"/>
          </a:xfrm>
        </p:spPr>
        <p:txBody>
          <a:bodyPr numCol="1"/>
          <a:lstStyle/>
          <a:p>
            <a:pPr algn="l"/>
            <a:r>
              <a:rPr lang="et-EE"/>
              <a:t>				WEST 			      EAST</a:t>
            </a:r>
          </a:p>
        </p:txBody>
      </p:sp>
      <p:pic>
        <p:nvPicPr>
          <p:cNvPr id="5" name="Picture 4">
            <a:extLst>
              <a:ext uri="{FF2B5EF4-FFF2-40B4-BE49-F238E27FC236}">
                <a16:creationId xmlns:a16="http://schemas.microsoft.com/office/drawing/2014/main" id="{E6F74605-79EE-34DB-3263-081FE0BB3123}"/>
              </a:ext>
            </a:extLst>
          </p:cNvPr>
          <p:cNvPicPr>
            <a:picLocks noChangeAspect="1"/>
          </p:cNvPicPr>
          <p:nvPr/>
        </p:nvPicPr>
        <p:blipFill>
          <a:blip r:embed="rId3"/>
          <a:stretch>
            <a:fillRect/>
          </a:stretch>
        </p:blipFill>
        <p:spPr>
          <a:xfrm>
            <a:off x="2515526" y="1866900"/>
            <a:ext cx="7455668" cy="4483100"/>
          </a:xfrm>
          <a:prstGeom prst="rect">
            <a:avLst/>
          </a:prstGeom>
        </p:spPr>
      </p:pic>
    </p:spTree>
    <p:extLst>
      <p:ext uri="{BB962C8B-B14F-4D97-AF65-F5344CB8AC3E}">
        <p14:creationId xmlns:p14="http://schemas.microsoft.com/office/powerpoint/2010/main" val="3233580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0B764-43C7-C61E-EA5D-62BDB565AFE2}"/>
              </a:ext>
            </a:extLst>
          </p:cNvPr>
          <p:cNvSpPr>
            <a:spLocks noGrp="1"/>
          </p:cNvSpPr>
          <p:nvPr>
            <p:ph type="ctrTitle"/>
          </p:nvPr>
        </p:nvSpPr>
        <p:spPr>
          <a:xfrm>
            <a:off x="-431800" y="0"/>
            <a:ext cx="12014399" cy="1143635"/>
          </a:xfrm>
        </p:spPr>
        <p:txBody>
          <a:bodyPr>
            <a:normAutofit/>
          </a:bodyPr>
          <a:lstStyle/>
          <a:p>
            <a:r>
              <a:rPr lang="et-EE" sz="2667" b="1"/>
              <a:t>Results: RELFK grouped in South and North groups</a:t>
            </a:r>
            <a:br>
              <a:rPr lang="et-EE" sz="2667" b="1"/>
            </a:br>
            <a:endParaRPr lang="et-EE" sz="2667"/>
          </a:p>
        </p:txBody>
      </p:sp>
      <p:sp>
        <p:nvSpPr>
          <p:cNvPr id="3" name="Subtitle 2">
            <a:extLst>
              <a:ext uri="{FF2B5EF4-FFF2-40B4-BE49-F238E27FC236}">
                <a16:creationId xmlns:a16="http://schemas.microsoft.com/office/drawing/2014/main" id="{D6EA8B1E-ED8C-82EE-B21F-2204D7CE0850}"/>
              </a:ext>
            </a:extLst>
          </p:cNvPr>
          <p:cNvSpPr>
            <a:spLocks noGrp="1"/>
          </p:cNvSpPr>
          <p:nvPr>
            <p:ph type="subTitle" idx="1"/>
          </p:nvPr>
        </p:nvSpPr>
        <p:spPr>
          <a:xfrm>
            <a:off x="609401" y="999914"/>
            <a:ext cx="11000092" cy="5269653"/>
          </a:xfrm>
        </p:spPr>
        <p:txBody>
          <a:bodyPr numCol="1"/>
          <a:lstStyle/>
          <a:p>
            <a:pPr algn="l"/>
            <a:r>
              <a:rPr lang="et-EE" sz="2400"/>
              <a:t>			</a:t>
            </a:r>
            <a:r>
              <a:rPr lang="et-EE"/>
              <a:t>         </a:t>
            </a:r>
            <a:r>
              <a:rPr lang="et-EE" sz="2400"/>
              <a:t>SOUTH 		          NORTH</a:t>
            </a:r>
            <a:endParaRPr lang="et-EE"/>
          </a:p>
        </p:txBody>
      </p:sp>
      <p:pic>
        <p:nvPicPr>
          <p:cNvPr id="6" name="Picture 5">
            <a:extLst>
              <a:ext uri="{FF2B5EF4-FFF2-40B4-BE49-F238E27FC236}">
                <a16:creationId xmlns:a16="http://schemas.microsoft.com/office/drawing/2014/main" id="{C921E4EB-9447-6750-85CE-44A5BDC71D96}"/>
              </a:ext>
            </a:extLst>
          </p:cNvPr>
          <p:cNvPicPr>
            <a:picLocks noChangeAspect="1"/>
          </p:cNvPicPr>
          <p:nvPr/>
        </p:nvPicPr>
        <p:blipFill>
          <a:blip r:embed="rId3"/>
          <a:stretch>
            <a:fillRect/>
          </a:stretch>
        </p:blipFill>
        <p:spPr>
          <a:xfrm>
            <a:off x="2271255" y="1296417"/>
            <a:ext cx="7343196" cy="5447283"/>
          </a:xfrm>
          <a:prstGeom prst="rect">
            <a:avLst/>
          </a:prstGeom>
        </p:spPr>
      </p:pic>
    </p:spTree>
    <p:extLst>
      <p:ext uri="{BB962C8B-B14F-4D97-AF65-F5344CB8AC3E}">
        <p14:creationId xmlns:p14="http://schemas.microsoft.com/office/powerpoint/2010/main" val="2704913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0B764-43C7-C61E-EA5D-62BDB565AFE2}"/>
              </a:ext>
            </a:extLst>
          </p:cNvPr>
          <p:cNvSpPr>
            <a:spLocks noGrp="1"/>
          </p:cNvSpPr>
          <p:nvPr>
            <p:ph type="ctrTitle"/>
          </p:nvPr>
        </p:nvSpPr>
        <p:spPr>
          <a:xfrm>
            <a:off x="279400" y="116205"/>
            <a:ext cx="11303199" cy="1143635"/>
          </a:xfrm>
        </p:spPr>
        <p:txBody>
          <a:bodyPr>
            <a:normAutofit/>
          </a:bodyPr>
          <a:lstStyle/>
          <a:p>
            <a:r>
              <a:rPr lang="et-EE" sz="4000" b="1"/>
              <a:t>RELFK West and East groups: interpretation</a:t>
            </a:r>
          </a:p>
        </p:txBody>
      </p:sp>
      <p:sp>
        <p:nvSpPr>
          <p:cNvPr id="3" name="Subtitle 2">
            <a:extLst>
              <a:ext uri="{FF2B5EF4-FFF2-40B4-BE49-F238E27FC236}">
                <a16:creationId xmlns:a16="http://schemas.microsoft.com/office/drawing/2014/main" id="{D6EA8B1E-ED8C-82EE-B21F-2204D7CE0850}"/>
              </a:ext>
            </a:extLst>
          </p:cNvPr>
          <p:cNvSpPr>
            <a:spLocks noGrp="1"/>
          </p:cNvSpPr>
          <p:nvPr>
            <p:ph type="subTitle" idx="1"/>
          </p:nvPr>
        </p:nvSpPr>
        <p:spPr>
          <a:xfrm>
            <a:off x="582507" y="1368214"/>
            <a:ext cx="11000092" cy="5269653"/>
          </a:xfrm>
        </p:spPr>
        <p:txBody>
          <a:bodyPr numCol="1">
            <a:normAutofit/>
          </a:bodyPr>
          <a:lstStyle/>
          <a:p>
            <a:pPr algn="l"/>
            <a:br>
              <a:rPr lang="et-EE"/>
            </a:br>
            <a:r>
              <a:rPr lang="et-EE" b="1"/>
              <a:t>Ema poega õpetama:   </a:t>
            </a:r>
            <a:r>
              <a:rPr lang="et-EE"/>
              <a:t>           </a:t>
            </a:r>
            <a:r>
              <a:rPr lang="et-EE">
                <a:solidFill>
                  <a:srgbClr val="FF0000"/>
                </a:solidFill>
              </a:rPr>
              <a:t>-&gt; last word 4 syllable verb referring to direct speech (= 				mother starts talking)</a:t>
            </a:r>
          </a:p>
          <a:p>
            <a:pPr algn="l"/>
            <a:r>
              <a:rPr lang="et-EE" b="1"/>
              <a:t>"Ära sa poega, noorukene,     </a:t>
            </a:r>
            <a:r>
              <a:rPr lang="et-EE">
                <a:solidFill>
                  <a:srgbClr val="FF0000"/>
                </a:solidFill>
              </a:rPr>
              <a:t>-&gt; last word 4 syllable adjective: noor (= young) + double 				DIM (-u + -</a:t>
            </a:r>
            <a:r>
              <a:rPr lang="et-EE" i="1">
                <a:solidFill>
                  <a:srgbClr val="FF0000"/>
                </a:solidFill>
              </a:rPr>
              <a:t>kene</a:t>
            </a:r>
            <a:r>
              <a:rPr lang="et-EE">
                <a:solidFill>
                  <a:srgbClr val="FF0000"/>
                </a:solidFill>
              </a:rPr>
              <a:t>)</a:t>
            </a:r>
          </a:p>
          <a:p>
            <a:pPr algn="l"/>
            <a:r>
              <a:rPr lang="et-EE" b="1"/>
              <a:t>too mul minit linnastage.  </a:t>
            </a:r>
            <a:r>
              <a:rPr lang="et-EE"/>
              <a:t>     </a:t>
            </a:r>
            <a:r>
              <a:rPr lang="et-EE">
                <a:solidFill>
                  <a:srgbClr val="FF0000"/>
                </a:solidFill>
              </a:rPr>
              <a:t>-&gt; last word 2 syllable noun (</a:t>
            </a:r>
            <a:r>
              <a:rPr lang="et-EE" b="1" i="1">
                <a:solidFill>
                  <a:srgbClr val="FF0000"/>
                </a:solidFill>
              </a:rPr>
              <a:t>linnastage</a:t>
            </a:r>
            <a:r>
              <a:rPr lang="et-EE" b="1"/>
              <a:t> </a:t>
            </a:r>
            <a:r>
              <a:rPr lang="et-EE">
                <a:solidFill>
                  <a:srgbClr val="FF0000"/>
                </a:solidFill>
              </a:rPr>
              <a:t>= from the city) 				elongated by 	2 syllables</a:t>
            </a:r>
          </a:p>
          <a:p>
            <a:pPr algn="l"/>
            <a:r>
              <a:rPr lang="et-EE" b="1"/>
              <a:t>Linnapreili peenikene </a:t>
            </a:r>
            <a:r>
              <a:rPr lang="et-EE"/>
              <a:t>	 </a:t>
            </a:r>
            <a:r>
              <a:rPr lang="et-EE">
                <a:solidFill>
                  <a:srgbClr val="FF0000"/>
                </a:solidFill>
              </a:rPr>
              <a:t>&gt; last word 4 syllable adjective: </a:t>
            </a:r>
            <a:r>
              <a:rPr lang="et-EE" i="1">
                <a:solidFill>
                  <a:srgbClr val="FF0000"/>
                </a:solidFill>
              </a:rPr>
              <a:t>peen</a:t>
            </a:r>
            <a:r>
              <a:rPr lang="et-EE">
                <a:solidFill>
                  <a:srgbClr val="FF0000"/>
                </a:solidFill>
              </a:rPr>
              <a:t> + DIM -</a:t>
            </a:r>
            <a:r>
              <a:rPr lang="et-EE" i="1">
                <a:solidFill>
                  <a:srgbClr val="FF0000"/>
                </a:solidFill>
              </a:rPr>
              <a:t>kene</a:t>
            </a:r>
            <a:r>
              <a:rPr lang="et-EE">
                <a:solidFill>
                  <a:srgbClr val="FF0000"/>
                </a:solidFill>
              </a:rPr>
              <a:t>	</a:t>
            </a:r>
          </a:p>
          <a:p>
            <a:pPr algn="l"/>
            <a:r>
              <a:rPr lang="et-EE" b="1"/>
              <a:t>Ei mõista lõnga eietada, ...“	      </a:t>
            </a:r>
            <a:r>
              <a:rPr lang="et-EE">
                <a:solidFill>
                  <a:srgbClr val="FF0000"/>
                </a:solidFill>
              </a:rPr>
              <a:t>-&gt; etc</a:t>
            </a:r>
            <a:r>
              <a:rPr lang="et-EE"/>
              <a:t>	</a:t>
            </a:r>
          </a:p>
          <a:p>
            <a:pPr algn="l"/>
            <a:br>
              <a:rPr lang="et-EE"/>
            </a:br>
            <a:r>
              <a:rPr lang="et-EE" sz="2800" b="1"/>
              <a:t>The metre of the runoverse shorter in West -&gt; West: -ke / East: -kene ?</a:t>
            </a:r>
            <a:br>
              <a:rPr lang="et-EE" sz="2800" b="1"/>
            </a:br>
            <a:br>
              <a:rPr lang="et-EE" sz="2800" b="1"/>
            </a:br>
            <a:r>
              <a:rPr lang="et-EE" sz="2800" b="1"/>
              <a:t>TODO: try to add syllable counts automatically to datasets.</a:t>
            </a:r>
            <a:endParaRPr lang="et-EE" b="1"/>
          </a:p>
        </p:txBody>
      </p:sp>
    </p:spTree>
    <p:extLst>
      <p:ext uri="{BB962C8B-B14F-4D97-AF65-F5344CB8AC3E}">
        <p14:creationId xmlns:p14="http://schemas.microsoft.com/office/powerpoint/2010/main" val="118006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D311-AB4F-93AC-9059-59964AA7449B}"/>
              </a:ext>
            </a:extLst>
          </p:cNvPr>
          <p:cNvSpPr>
            <a:spLocks noGrp="1"/>
          </p:cNvSpPr>
          <p:nvPr>
            <p:ph type="title"/>
          </p:nvPr>
        </p:nvSpPr>
        <p:spPr/>
        <p:txBody>
          <a:bodyPr/>
          <a:lstStyle/>
          <a:p>
            <a:r>
              <a:rPr lang="et-EE" b="1"/>
              <a:t>Diminutives</a:t>
            </a:r>
            <a:r>
              <a:rPr lang="et-EE"/>
              <a:t> </a:t>
            </a:r>
          </a:p>
        </p:txBody>
      </p:sp>
      <p:sp>
        <p:nvSpPr>
          <p:cNvPr id="3" name="Content Placeholder 2">
            <a:extLst>
              <a:ext uri="{FF2B5EF4-FFF2-40B4-BE49-F238E27FC236}">
                <a16:creationId xmlns:a16="http://schemas.microsoft.com/office/drawing/2014/main" id="{14EB62C1-BFE0-0578-C8D4-84179CC4AFE7}"/>
              </a:ext>
            </a:extLst>
          </p:cNvPr>
          <p:cNvSpPr>
            <a:spLocks noGrp="1"/>
          </p:cNvSpPr>
          <p:nvPr>
            <p:ph idx="1"/>
          </p:nvPr>
        </p:nvSpPr>
        <p: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a:normAutofit lnSpcReduction="10000"/>
          </a:bodyPr>
          <a:lstStyle/>
          <a:p>
            <a:pPr marL="0" indent="0">
              <a:buNone/>
            </a:pPr>
            <a:r>
              <a:rPr lang="et-EE" b="1" u="sng"/>
              <a:t>Commonly conveyed senses:</a:t>
            </a:r>
            <a:br>
              <a:rPr lang="et-EE"/>
            </a:br>
            <a:endParaRPr lang="et-EE"/>
          </a:p>
          <a:p>
            <a:r>
              <a:rPr lang="en-US" b="1" u="sng"/>
              <a:t>smallness</a:t>
            </a:r>
            <a:endParaRPr lang="et-EE" b="1" u="sng"/>
          </a:p>
          <a:p>
            <a:r>
              <a:rPr lang="en-US" b="1" u="sng"/>
              <a:t>intimacy</a:t>
            </a:r>
            <a:endParaRPr lang="et-EE" b="1" u="sng"/>
          </a:p>
          <a:p>
            <a:r>
              <a:rPr lang="en-US" b="1" u="sng"/>
              <a:t>endearment</a:t>
            </a:r>
            <a:endParaRPr lang="et-EE" b="1" u="sng"/>
          </a:p>
          <a:p>
            <a:r>
              <a:rPr lang="et-EE" b="1" u="sng"/>
              <a:t>many other (mixed, unclear) senses </a:t>
            </a:r>
            <a:r>
              <a:rPr lang="et-EE" b="1"/>
              <a:t>(e.g. in Italian </a:t>
            </a:r>
            <a:r>
              <a:rPr lang="et-EE" b="1" u="sng"/>
              <a:t>pejorative</a:t>
            </a:r>
            <a:r>
              <a:rPr lang="et-EE" b="1"/>
              <a:t> –accio, -ucolo)</a:t>
            </a:r>
            <a:endParaRPr lang="et-EE"/>
          </a:p>
          <a:p>
            <a:pPr marL="0" indent="0">
              <a:buNone/>
            </a:pPr>
            <a:r>
              <a:rPr lang="en-US" b="1"/>
              <a:t>A diminutive form</a:t>
            </a:r>
            <a:r>
              <a:rPr lang="en-US"/>
              <a:t> (</a:t>
            </a:r>
            <a:r>
              <a:rPr lang="en-US" b="1" cap="small">
                <a:effectLst/>
              </a:rPr>
              <a:t>DIM</a:t>
            </a:r>
            <a:r>
              <a:rPr lang="en-US"/>
              <a:t>)</a:t>
            </a:r>
            <a:r>
              <a:rPr lang="et-EE"/>
              <a:t>: most commonly nouns (adjectives) + suffixes: </a:t>
            </a:r>
            <a:br>
              <a:rPr lang="et-EE"/>
            </a:br>
            <a:r>
              <a:rPr lang="et-EE" b="1"/>
              <a:t>isa (= father) + -kene (DIM suffix) = ISAKENE (= dad)</a:t>
            </a:r>
          </a:p>
        </p:txBody>
      </p:sp>
    </p:spTree>
    <p:extLst>
      <p:ext uri="{BB962C8B-B14F-4D97-AF65-F5344CB8AC3E}">
        <p14:creationId xmlns:p14="http://schemas.microsoft.com/office/powerpoint/2010/main" val="2941078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D2CA-338B-8952-9D6D-F4773A036658}"/>
              </a:ext>
            </a:extLst>
          </p:cNvPr>
          <p:cNvSpPr>
            <a:spLocks noGrp="1"/>
          </p:cNvSpPr>
          <p:nvPr>
            <p:ph type="title"/>
          </p:nvPr>
        </p:nvSpPr>
        <p:spPr>
          <a:xfrm>
            <a:off x="609600" y="381000"/>
            <a:ext cx="10972800" cy="686000"/>
          </a:xfrm>
        </p:spPr>
        <p:txBody>
          <a:bodyPr wrap="square" anchor="ctr">
            <a:normAutofit/>
          </a:bodyPr>
          <a:lstStyle/>
          <a:p>
            <a:r>
              <a:rPr lang="et-EE"/>
              <a:t>References</a:t>
            </a:r>
          </a:p>
        </p:txBody>
      </p:sp>
      <p:sp>
        <p:nvSpPr>
          <p:cNvPr id="3" name="Subtitle 2">
            <a:extLst>
              <a:ext uri="{FF2B5EF4-FFF2-40B4-BE49-F238E27FC236}">
                <a16:creationId xmlns:a16="http://schemas.microsoft.com/office/drawing/2014/main" id="{6EAADF7A-0C1F-1A6E-357F-6138076B3BC8}"/>
              </a:ext>
            </a:extLst>
          </p:cNvPr>
          <p:cNvSpPr>
            <a:spLocks noGrp="1"/>
          </p:cNvSpPr>
          <p:nvPr>
            <p:ph type="body" idx="1"/>
          </p:nvPr>
        </p:nvSpPr>
        <p:spPr>
          <a:xfrm>
            <a:off x="609600" y="1219200"/>
            <a:ext cx="10972800" cy="4953200"/>
          </a:xfrm>
        </p:spPr>
        <p:txBody>
          <a:bodyPr wrap="square" anchor="t">
            <a:normAutofit/>
          </a:bodyPr>
          <a:lstStyle/>
          <a:p>
            <a:endParaRPr lang="et-EE" sz="2000" b="0" i="0" u="none" strike="noStrike" baseline="0"/>
          </a:p>
          <a:p>
            <a:r>
              <a:rPr lang="en-US" sz="2000" b="0" i="0" u="none" strike="noStrike" baseline="0"/>
              <a:t>„FILTER – Formulaic Intertextuality, Thematic Networks and Poetic Variation across Regional</a:t>
            </a:r>
          </a:p>
          <a:p>
            <a:r>
              <a:rPr lang="en-US" sz="2000" b="0" i="0" u="none" strike="noStrike" baseline="0"/>
              <a:t>Cultures of Finnic Oral Poetry“. Vaadatud 1. mai 2022. </a:t>
            </a:r>
            <a:r>
              <a:rPr lang="en-US" sz="2000" b="0" i="0" u="none" strike="noStrike" baseline="0">
                <a:hlinkClick r:id="rId2">
                  <a:extLst>
                    <a:ext uri="{A12FA001-AC4F-418D-AE19-62706E023703}">
                      <ahyp:hlinkClr xmlns:ahyp="http://schemas.microsoft.com/office/drawing/2018/hyperlinkcolor" val="tx"/>
                    </a:ext>
                  </a:extLst>
                </a:hlinkClick>
              </a:rPr>
              <a:t>https://blogs.helsinki.fi/filter-project/</a:t>
            </a:r>
            <a:r>
              <a:rPr lang="en-US" sz="2000" b="0" i="0" u="none" strike="noStrike" baseline="0"/>
              <a:t>.</a:t>
            </a:r>
            <a:endParaRPr lang="et-EE" sz="2000" b="0" i="0" u="none" strike="noStrike" baseline="0"/>
          </a:p>
          <a:p>
            <a:r>
              <a:rPr lang="et-EE" sz="2000"/>
              <a:t>Kasik, Reet. </a:t>
            </a:r>
            <a:r>
              <a:rPr lang="et-EE" sz="2000" i="1"/>
              <a:t>Eesti keele sõnatuletus</a:t>
            </a:r>
            <a:r>
              <a:rPr lang="et-EE" sz="2000"/>
              <a:t>. Tartu Riiklik Ülikool, 1996.</a:t>
            </a:r>
          </a:p>
          <a:p>
            <a:r>
              <a:rPr lang="et-EE" sz="2000"/>
              <a:t>Kehayov, Petar, ja Rogier Blokland. „Mittesufiksaalne deminutiivituletus eesti keeles. [Non-suffixal diminutive derivation in Estonian.]“. </a:t>
            </a:r>
            <a:r>
              <a:rPr lang="et-EE" sz="2000" i="1"/>
              <a:t>Emakeele Seltsi Aastaraamat</a:t>
            </a:r>
            <a:r>
              <a:rPr lang="et-EE" sz="2000"/>
              <a:t> 52 (2006): 87–124.</a:t>
            </a:r>
          </a:p>
          <a:p>
            <a:r>
              <a:rPr lang="et-EE" sz="2000"/>
              <a:t>Kupp-Sazonov, Sirje. „Deminutiivsete noomenite funktsionaalsusest vene ja eesti keeles mõningate Tšehhovi jutustuste ning nende tõlgete näitel“ 29 (31. oktoober 2019): 113–40. </a:t>
            </a:r>
            <a:r>
              <a:rPr lang="et-EE" sz="2000" u="sng">
                <a:hlinkClick r:id="rId3">
                  <a:extLst>
                    <a:ext uri="{A12FA001-AC4F-418D-AE19-62706E023703}">
                      <ahyp:hlinkClr xmlns:ahyp="http://schemas.microsoft.com/office/drawing/2018/hyperlinkcolor" val="tx"/>
                    </a:ext>
                  </a:extLst>
                </a:hlinkClick>
              </a:rPr>
              <a:t>https://doi.org/10.5128/LV29.04</a:t>
            </a:r>
            <a:r>
              <a:rPr lang="et-EE" sz="2000"/>
              <a:t>.</a:t>
            </a:r>
          </a:p>
          <a:p>
            <a:r>
              <a:rPr lang="fi-FI" sz="2000" b="0" i="0" u="none" strike="noStrike" baseline="0"/>
              <a:t>Oras, Janika, Liina Saarlo, ja Mari Sarv. „Eesti regilaulude andmebaas“. </a:t>
            </a:r>
            <a:r>
              <a:rPr lang="fi-FI" sz="2000" b="0" i="1" u="none" strike="noStrike" baseline="0"/>
              <a:t>564556</a:t>
            </a:r>
            <a:r>
              <a:rPr lang="fi-FI" sz="2000" b="0" i="0" u="none" strike="noStrike" baseline="0"/>
              <a:t>, 2021 2003.</a:t>
            </a:r>
          </a:p>
          <a:p>
            <a:r>
              <a:rPr lang="et-EE" sz="2000" b="0" i="0" u="none" strike="noStrike" baseline="0"/>
              <a:t>https://www.folklore.ee/regilaul/andmebaas/.</a:t>
            </a:r>
            <a:endParaRPr lang="et-EE" sz="2000"/>
          </a:p>
          <a:p>
            <a:endParaRPr lang="et-EE" sz="2000"/>
          </a:p>
          <a:p>
            <a:endParaRPr lang="et-EE" sz="2000"/>
          </a:p>
          <a:p>
            <a:endParaRPr lang="et-EE" sz="2000"/>
          </a:p>
        </p:txBody>
      </p:sp>
    </p:spTree>
    <p:extLst>
      <p:ext uri="{BB962C8B-B14F-4D97-AF65-F5344CB8AC3E}">
        <p14:creationId xmlns:p14="http://schemas.microsoft.com/office/powerpoint/2010/main" val="673493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D2CA-338B-8952-9D6D-F4773A036658}"/>
              </a:ext>
            </a:extLst>
          </p:cNvPr>
          <p:cNvSpPr>
            <a:spLocks noGrp="1"/>
          </p:cNvSpPr>
          <p:nvPr>
            <p:ph type="title"/>
          </p:nvPr>
        </p:nvSpPr>
        <p:spPr>
          <a:xfrm>
            <a:off x="609600" y="381000"/>
            <a:ext cx="10972800" cy="686000"/>
          </a:xfrm>
        </p:spPr>
        <p:txBody>
          <a:bodyPr wrap="square" anchor="ctr">
            <a:normAutofit/>
          </a:bodyPr>
          <a:lstStyle/>
          <a:p>
            <a:r>
              <a:rPr lang="et-EE"/>
              <a:t>References 2</a:t>
            </a:r>
          </a:p>
        </p:txBody>
      </p:sp>
      <p:sp>
        <p:nvSpPr>
          <p:cNvPr id="3" name="Subtitle 2">
            <a:extLst>
              <a:ext uri="{FF2B5EF4-FFF2-40B4-BE49-F238E27FC236}">
                <a16:creationId xmlns:a16="http://schemas.microsoft.com/office/drawing/2014/main" id="{6EAADF7A-0C1F-1A6E-357F-6138076B3BC8}"/>
              </a:ext>
            </a:extLst>
          </p:cNvPr>
          <p:cNvSpPr>
            <a:spLocks noGrp="1"/>
          </p:cNvSpPr>
          <p:nvPr>
            <p:ph type="body" idx="1"/>
          </p:nvPr>
        </p:nvSpPr>
        <p:spPr>
          <a:xfrm>
            <a:off x="609600" y="1219200"/>
            <a:ext cx="10972800" cy="4953200"/>
          </a:xfrm>
        </p:spPr>
        <p:txBody>
          <a:bodyPr wrap="square" anchor="t">
            <a:normAutofit/>
          </a:bodyPr>
          <a:lstStyle/>
          <a:p>
            <a:endParaRPr lang="et-EE" sz="2000">
              <a:latin typeface="+mj-lt"/>
              <a:ea typeface="Liberation Serif" panose="02020603050405020304" pitchFamily="18" charset="0"/>
              <a:cs typeface="Liberation Serif" panose="02020603050405020304" pitchFamily="18" charset="0"/>
            </a:endParaRPr>
          </a:p>
          <a:p>
            <a:r>
              <a:rPr lang="fi-FI" sz="2000">
                <a:effectLst/>
                <a:latin typeface="+mj-lt"/>
                <a:ea typeface="Liberation Serif" panose="02020603050405020304" pitchFamily="18" charset="0"/>
                <a:cs typeface="Liberation Serif" panose="02020603050405020304" pitchFamily="18" charset="0"/>
              </a:rPr>
              <a:t>Sarv, Mari. „Keele mõju regilaulu värsimõõdule (Kullamaa)“, 1997. </a:t>
            </a:r>
            <a:r>
              <a:rPr lang="fi-FI" sz="2000">
                <a:effectLst/>
                <a:latin typeface="+mj-lt"/>
                <a:ea typeface="Liberation Serif" panose="02020603050405020304" pitchFamily="18" charset="0"/>
                <a:cs typeface="Liberation Serif" panose="02020603050405020304" pitchFamily="18" charset="0"/>
                <a:hlinkClick r:id="rId2">
                  <a:extLst>
                    <a:ext uri="{A12FA001-AC4F-418D-AE19-62706E023703}">
                      <ahyp:hlinkClr xmlns:ahyp="http://schemas.microsoft.com/office/drawing/2018/hyperlinkcolor" val="tx"/>
                    </a:ext>
                  </a:extLst>
                </a:hlinkClick>
              </a:rPr>
              <a:t>https://www.folklore.ee/era/nt/PF5/5Sarv.htm</a:t>
            </a:r>
            <a:r>
              <a:rPr lang="fi-FI" sz="2000">
                <a:effectLst/>
                <a:latin typeface="+mj-lt"/>
                <a:ea typeface="Liberation Serif" panose="02020603050405020304" pitchFamily="18" charset="0"/>
                <a:cs typeface="Liberation Serif" panose="02020603050405020304" pitchFamily="18" charset="0"/>
              </a:rPr>
              <a:t>.</a:t>
            </a:r>
            <a:endParaRPr lang="et-EE" sz="2000">
              <a:effectLst/>
              <a:latin typeface="+mj-lt"/>
              <a:ea typeface="Liberation Serif" panose="02020603050405020304" pitchFamily="18" charset="0"/>
              <a:cs typeface="Liberation Serif" panose="02020603050405020304" pitchFamily="18" charset="0"/>
            </a:endParaRPr>
          </a:p>
          <a:p>
            <a:r>
              <a:rPr lang="et-EE" sz="2000" b="0" i="0" u="none" strike="noStrike" baseline="0">
                <a:latin typeface="+mj-lt"/>
                <a:ea typeface="Liberation Serif" panose="02020603050405020304" pitchFamily="18" charset="0"/>
                <a:cs typeface="Liberation Serif" panose="02020603050405020304" pitchFamily="18" charset="0"/>
              </a:rPr>
              <a:t>Sarv, Mari. „Regilaulude Teema-Analüüs: Võimalusi Ja Väljakutseid / Topic Analysis of Estonian </a:t>
            </a:r>
            <a:r>
              <a:rPr lang="en-US" sz="2000" b="0" i="0" u="none" strike="noStrike" baseline="0">
                <a:latin typeface="+mj-lt"/>
                <a:ea typeface="Liberation Serif" panose="02020603050405020304" pitchFamily="18" charset="0"/>
                <a:cs typeface="Liberation Serif" panose="02020603050405020304" pitchFamily="18" charset="0"/>
              </a:rPr>
              <a:t>Runosongs: Prospects and Challenges“. </a:t>
            </a:r>
            <a:r>
              <a:rPr lang="en-US" sz="2000" b="0" i="1" u="none" strike="noStrike" baseline="0">
                <a:latin typeface="+mj-lt"/>
                <a:ea typeface="Liberation Serif" panose="02020603050405020304" pitchFamily="18" charset="0"/>
                <a:cs typeface="Liberation Serif" panose="02020603050405020304" pitchFamily="18" charset="0"/>
              </a:rPr>
              <a:t>Methis. Studia Humaniora Estonica </a:t>
            </a:r>
            <a:r>
              <a:rPr lang="en-US" sz="2000" b="0" i="0" u="none" strike="noStrike" baseline="0">
                <a:latin typeface="+mj-lt"/>
                <a:ea typeface="Liberation Serif" panose="02020603050405020304" pitchFamily="18" charset="0"/>
                <a:cs typeface="Liberation Serif" panose="02020603050405020304" pitchFamily="18" charset="0"/>
              </a:rPr>
              <a:t>21, nr 26 (15.</a:t>
            </a:r>
            <a:r>
              <a:rPr lang="et-EE" sz="2000" b="0" i="0" u="none" strike="noStrike" baseline="0">
                <a:latin typeface="+mj-lt"/>
                <a:ea typeface="Liberation Serif" panose="02020603050405020304" pitchFamily="18" charset="0"/>
                <a:cs typeface="Liberation Serif" panose="02020603050405020304" pitchFamily="18" charset="0"/>
              </a:rPr>
              <a:t> </a:t>
            </a:r>
            <a:r>
              <a:rPr lang="nb-NO" sz="2000" b="0" i="0" u="none" strike="noStrike" baseline="0">
                <a:latin typeface="+mj-lt"/>
                <a:ea typeface="Liberation Serif" panose="02020603050405020304" pitchFamily="18" charset="0"/>
                <a:cs typeface="Liberation Serif" panose="02020603050405020304" pitchFamily="18" charset="0"/>
              </a:rPr>
              <a:t>detsember 2020). https://doi.org/10.7592/methis.v21i26.16914</a:t>
            </a:r>
            <a:r>
              <a:rPr lang="et-EE" sz="2000">
                <a:latin typeface="+mj-lt"/>
                <a:ea typeface="Liberation Serif" panose="02020603050405020304" pitchFamily="18" charset="0"/>
                <a:cs typeface="Liberation Serif" panose="02020603050405020304" pitchFamily="18" charset="0"/>
              </a:rPr>
              <a:t>.</a:t>
            </a:r>
          </a:p>
          <a:p>
            <a:r>
              <a:rPr lang="et-EE" sz="2000">
                <a:latin typeface="+mj-lt"/>
                <a:ea typeface="Liberation Serif" panose="02020603050405020304" pitchFamily="18" charset="0"/>
                <a:cs typeface="Liberation Serif" panose="02020603050405020304" pitchFamily="18" charset="0"/>
              </a:rPr>
              <a:t>Wierzbicka, Anna. „Different Cultures, Different Languages, Different Speech Acts: Polish vs. English“. </a:t>
            </a:r>
            <a:r>
              <a:rPr lang="et-EE" sz="2000" i="1">
                <a:latin typeface="+mj-lt"/>
                <a:ea typeface="Liberation Serif" panose="02020603050405020304" pitchFamily="18" charset="0"/>
                <a:cs typeface="Liberation Serif" panose="02020603050405020304" pitchFamily="18" charset="0"/>
              </a:rPr>
              <a:t>Journal of Pragmatics</a:t>
            </a:r>
            <a:r>
              <a:rPr lang="et-EE" sz="2000">
                <a:latin typeface="+mj-lt"/>
                <a:ea typeface="Liberation Serif" panose="02020603050405020304" pitchFamily="18" charset="0"/>
                <a:cs typeface="Liberation Serif" panose="02020603050405020304" pitchFamily="18" charset="0"/>
              </a:rPr>
              <a:t> 9, nr 2 (1. juuni 1985): 145–78.</a:t>
            </a:r>
          </a:p>
          <a:p>
            <a:r>
              <a:rPr lang="az-Cyrl-AZ" sz="2000">
                <a:effectLst/>
                <a:latin typeface="+mj-lt"/>
                <a:ea typeface="Liberation Serif" panose="02020603050405020304" pitchFamily="18" charset="0"/>
                <a:cs typeface="Liberation Serif" panose="02020603050405020304" pitchFamily="18" charset="0"/>
              </a:rPr>
              <a:t>Цімашэнка, Н.П. / </a:t>
            </a:r>
            <a:r>
              <a:rPr lang="et-EE" sz="2000">
                <a:effectLst/>
                <a:latin typeface="+mj-lt"/>
                <a:ea typeface="Liberation Serif" panose="02020603050405020304" pitchFamily="18" charset="0"/>
                <a:cs typeface="Liberation Serif" panose="02020603050405020304" pitchFamily="18" charset="0"/>
              </a:rPr>
              <a:t>Tsimashenka, N.P. 2019. „Diminutive-Hypocoristic Nominations in the Language of the Belarusian Folk Songs About Love“. </a:t>
            </a:r>
            <a:r>
              <a:rPr lang="az-Cyrl-AZ" sz="2000" i="1">
                <a:effectLst/>
                <a:latin typeface="+mj-lt"/>
                <a:ea typeface="Liberation Serif" panose="02020603050405020304" pitchFamily="18" charset="0"/>
                <a:cs typeface="Liberation Serif" panose="02020603050405020304" pitchFamily="18" charset="0"/>
              </a:rPr>
              <a:t>Известия Гомельского государственного университета имени Ф. Скорины</a:t>
            </a:r>
            <a:r>
              <a:rPr lang="az-Cyrl-AZ" sz="2000">
                <a:effectLst/>
                <a:latin typeface="+mj-lt"/>
                <a:ea typeface="Liberation Serif" panose="02020603050405020304" pitchFamily="18" charset="0"/>
                <a:cs typeface="Liberation Serif" panose="02020603050405020304" pitchFamily="18" charset="0"/>
              </a:rPr>
              <a:t>, </a:t>
            </a:r>
            <a:r>
              <a:rPr lang="et-EE" sz="2000">
                <a:effectLst/>
                <a:latin typeface="+mj-lt"/>
                <a:ea typeface="Liberation Serif" panose="02020603050405020304" pitchFamily="18" charset="0"/>
                <a:cs typeface="Liberation Serif" panose="02020603050405020304" pitchFamily="18" charset="0"/>
              </a:rPr>
              <a:t>nr 1 (jaanuar): 145–50.</a:t>
            </a:r>
          </a:p>
          <a:p>
            <a:endParaRPr lang="et-EE" sz="2000">
              <a:effectLst/>
              <a:latin typeface="+mj-lt"/>
              <a:ea typeface="Liberation Serif" panose="02020603050405020304" pitchFamily="18" charset="0"/>
              <a:cs typeface="Liberation Serif" panose="02020603050405020304" pitchFamily="18" charset="0"/>
            </a:endParaRPr>
          </a:p>
          <a:p>
            <a:endParaRPr lang="et-EE" sz="2000">
              <a:latin typeface="+mj-lt"/>
              <a:ea typeface="Liberation Serif" panose="02020603050405020304" pitchFamily="18" charset="0"/>
              <a:cs typeface="Liberation Serif" panose="02020603050405020304" pitchFamily="18" charset="0"/>
            </a:endParaRPr>
          </a:p>
        </p:txBody>
      </p:sp>
    </p:spTree>
    <p:extLst>
      <p:ext uri="{BB962C8B-B14F-4D97-AF65-F5344CB8AC3E}">
        <p14:creationId xmlns:p14="http://schemas.microsoft.com/office/powerpoint/2010/main" val="1185190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4D7F293-6166-088B-EFC2-8E0F26C8A1E8}"/>
              </a:ext>
            </a:extLst>
          </p:cNvPr>
          <p:cNvSpPr>
            <a:spLocks noGrp="1"/>
          </p:cNvSpPr>
          <p:nvPr>
            <p:ph type="title"/>
          </p:nvPr>
        </p:nvSpPr>
        <p:spPr>
          <a:xfrm>
            <a:off x="609600" y="381000"/>
            <a:ext cx="10972800" cy="686000"/>
          </a:xfrm>
        </p:spPr>
        <p:txBody>
          <a:bodyPr wrap="square" anchor="ctr">
            <a:normAutofit/>
          </a:bodyPr>
          <a:lstStyle/>
          <a:p>
            <a:br>
              <a:rPr lang="et-EE" sz="2100"/>
            </a:br>
            <a:endParaRPr lang="en-US" sz="2100"/>
          </a:p>
        </p:txBody>
      </p:sp>
      <p:sp>
        <p:nvSpPr>
          <p:cNvPr id="3" name="Text Placeholder 2">
            <a:extLst>
              <a:ext uri="{FF2B5EF4-FFF2-40B4-BE49-F238E27FC236}">
                <a16:creationId xmlns:a16="http://schemas.microsoft.com/office/drawing/2014/main" id="{665D3816-89D5-8A2C-11D3-A42D7203C191}"/>
              </a:ext>
            </a:extLst>
          </p:cNvPr>
          <p:cNvSpPr>
            <a:spLocks noGrp="1"/>
          </p:cNvSpPr>
          <p:nvPr>
            <p:ph type="body" idx="1"/>
          </p:nvPr>
        </p:nvSpPr>
        <p:spPr>
          <a:xfrm>
            <a:off x="609600" y="1219200"/>
            <a:ext cx="10972800" cy="4953200"/>
          </a:xfrm>
        </p:spPr>
        <p:txBody>
          <a:bodyPr wrap="square" anchor="t">
            <a:normAutofit/>
          </a:bodyPr>
          <a:lstStyle/>
          <a:p>
            <a:endParaRPr lang="et-EE"/>
          </a:p>
          <a:p>
            <a:endParaRPr lang="et-EE"/>
          </a:p>
          <a:p>
            <a:endParaRPr lang="et-EE"/>
          </a:p>
          <a:p>
            <a:pPr algn="ctr"/>
            <a:r>
              <a:rPr lang="et-EE" sz="5400"/>
              <a:t>Thank you! </a:t>
            </a:r>
          </a:p>
          <a:p>
            <a:endParaRPr lang="et-EE">
              <a:hlinkClick r:id="rId2"/>
            </a:endParaRPr>
          </a:p>
          <a:p>
            <a:endParaRPr lang="et-EE">
              <a:hlinkClick r:id="rId2"/>
            </a:endParaRPr>
          </a:p>
          <a:p>
            <a:endParaRPr lang="et-EE">
              <a:hlinkClick r:id="rId2"/>
            </a:endParaRPr>
          </a:p>
          <a:p>
            <a:pPr algn="ctr"/>
            <a:r>
              <a:rPr lang="et-EE">
                <a:hlinkClick r:id="rId2"/>
              </a:rPr>
              <a:t>kaarel.veskis@ut.ee</a:t>
            </a:r>
            <a:endParaRPr lang="et-EE"/>
          </a:p>
          <a:p>
            <a:pPr algn="ctr"/>
            <a:r>
              <a:rPr lang="et-EE">
                <a:hlinkClick r:id="rId3"/>
              </a:rPr>
              <a:t>kaarel.veskis@kirmus.ee</a:t>
            </a:r>
            <a:endParaRPr lang="et-EE"/>
          </a:p>
          <a:p>
            <a:endParaRPr lang="et-EE"/>
          </a:p>
        </p:txBody>
      </p:sp>
    </p:spTree>
    <p:extLst>
      <p:ext uri="{BB962C8B-B14F-4D97-AF65-F5344CB8AC3E}">
        <p14:creationId xmlns:p14="http://schemas.microsoft.com/office/powerpoint/2010/main" val="357154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D311-AB4F-93AC-9059-59964AA7449B}"/>
              </a:ext>
            </a:extLst>
          </p:cNvPr>
          <p:cNvSpPr>
            <a:spLocks noGrp="1"/>
          </p:cNvSpPr>
          <p:nvPr>
            <p:ph type="title"/>
          </p:nvPr>
        </p:nvSpPr>
        <p:spPr/>
        <p:txBody>
          <a:bodyPr/>
          <a:lstStyle/>
          <a:p>
            <a:r>
              <a:rPr lang="et-EE" b="1"/>
              <a:t>Diminutives in linguistics studies</a:t>
            </a:r>
          </a:p>
        </p:txBody>
      </p:sp>
      <p:sp>
        <p:nvSpPr>
          <p:cNvPr id="3" name="Content Placeholder 2">
            <a:extLst>
              <a:ext uri="{FF2B5EF4-FFF2-40B4-BE49-F238E27FC236}">
                <a16:creationId xmlns:a16="http://schemas.microsoft.com/office/drawing/2014/main" id="{14EB62C1-BFE0-0578-C8D4-84179CC4AFE7}"/>
              </a:ext>
            </a:extLst>
          </p:cNvPr>
          <p:cNvSpPr>
            <a:spLocks noGrp="1"/>
          </p:cNvSpPr>
          <p:nvPr>
            <p:ph idx="1"/>
          </p:nvPr>
        </p:nvSpPr>
        <p: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a:lstStyle/>
          <a:p>
            <a:endParaRPr lang="et-EE" b="1"/>
          </a:p>
          <a:p>
            <a:pPr marL="0" indent="0">
              <a:buNone/>
            </a:pPr>
            <a:endParaRPr lang="et-EE" b="1"/>
          </a:p>
          <a:p>
            <a:r>
              <a:rPr lang="et-EE" b="1"/>
              <a:t>DIM as part of the morphology system</a:t>
            </a:r>
          </a:p>
          <a:p>
            <a:r>
              <a:rPr lang="et-EE" b="1"/>
              <a:t>DIM in pragmatics and semantics (meaning and context)</a:t>
            </a:r>
          </a:p>
          <a:p>
            <a:r>
              <a:rPr lang="et-EE" b="1"/>
              <a:t>DIM in pre- and protomorphology (language acquisition)</a:t>
            </a:r>
          </a:p>
          <a:p>
            <a:r>
              <a:rPr lang="et-EE" b="1"/>
              <a:t>Many studies about DIMs in indo-european languages</a:t>
            </a:r>
          </a:p>
          <a:p>
            <a:r>
              <a:rPr lang="et-EE" b="1"/>
              <a:t>Many contrastive studies about DIMs in literary fiction (since 1990’s)</a:t>
            </a:r>
          </a:p>
        </p:txBody>
      </p:sp>
    </p:spTree>
    <p:extLst>
      <p:ext uri="{BB962C8B-B14F-4D97-AF65-F5344CB8AC3E}">
        <p14:creationId xmlns:p14="http://schemas.microsoft.com/office/powerpoint/2010/main" val="322208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D311-AB4F-93AC-9059-59964AA7449B}"/>
              </a:ext>
            </a:extLst>
          </p:cNvPr>
          <p:cNvSpPr>
            <a:spLocks noGrp="1"/>
          </p:cNvSpPr>
          <p:nvPr>
            <p:ph type="title"/>
          </p:nvPr>
        </p:nvSpPr>
        <p:spPr/>
        <p:txBody>
          <a:bodyPr/>
          <a:lstStyle/>
          <a:p>
            <a:r>
              <a:rPr lang="et-EE" b="1"/>
              <a:t>Diminutives in Estonian</a:t>
            </a:r>
          </a:p>
        </p:txBody>
      </p:sp>
      <p:sp>
        <p:nvSpPr>
          <p:cNvPr id="3" name="Content Placeholder 2">
            <a:extLst>
              <a:ext uri="{FF2B5EF4-FFF2-40B4-BE49-F238E27FC236}">
                <a16:creationId xmlns:a16="http://schemas.microsoft.com/office/drawing/2014/main" id="{14EB62C1-BFE0-0578-C8D4-84179CC4AFE7}"/>
              </a:ext>
            </a:extLst>
          </p:cNvPr>
          <p:cNvSpPr>
            <a:spLocks noGrp="1"/>
          </p:cNvSpPr>
          <p:nvPr>
            <p:ph idx="1"/>
          </p:nvPr>
        </p:nvSpPr>
        <p: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a:normAutofit lnSpcReduction="10000"/>
          </a:bodyPr>
          <a:lstStyle/>
          <a:p>
            <a:endParaRPr lang="et-EE" b="1"/>
          </a:p>
          <a:p>
            <a:r>
              <a:rPr lang="et-EE" b="1"/>
              <a:t>In Estonian DIMs are less frequent compared to Russian and many other languages </a:t>
            </a:r>
          </a:p>
          <a:p>
            <a:r>
              <a:rPr lang="et-EE" b="1"/>
              <a:t>However –  frequent in the archaic poetic language of the Estonian runosongs </a:t>
            </a:r>
          </a:p>
          <a:p>
            <a:r>
              <a:rPr lang="et-EE" b="1"/>
              <a:t>Mostly suffixal diminutive </a:t>
            </a:r>
            <a:r>
              <a:rPr lang="et-EE" b="1" i="1"/>
              <a:t>(-ke, -kene, -u, -t</a:t>
            </a:r>
            <a:r>
              <a:rPr lang="et-EE" b="1"/>
              <a:t>) but also analytic and non-suffixal diminutive derivation 	(e.g </a:t>
            </a:r>
            <a:r>
              <a:rPr lang="en-US" b="1"/>
              <a:t>desuffixation</a:t>
            </a:r>
            <a:r>
              <a:rPr lang="et-EE" b="1"/>
              <a:t>:</a:t>
            </a:r>
            <a:r>
              <a:rPr lang="en-US" b="1"/>
              <a:t> </a:t>
            </a:r>
            <a:r>
              <a:rPr lang="en-US" b="1" i="1"/>
              <a:t>hobune</a:t>
            </a:r>
            <a:r>
              <a:rPr lang="en-US" b="1"/>
              <a:t> ‘horse’ &gt; </a:t>
            </a:r>
            <a:r>
              <a:rPr lang="en-US" b="1" i="1"/>
              <a:t>hobu</a:t>
            </a:r>
            <a:r>
              <a:rPr lang="en-US" b="1"/>
              <a:t> ‘id.’; lexicalization of the form of genitive</a:t>
            </a:r>
            <a:r>
              <a:rPr lang="et-EE" b="1"/>
              <a:t>: </a:t>
            </a:r>
            <a:r>
              <a:rPr lang="en-US" b="1" i="1"/>
              <a:t>emm</a:t>
            </a:r>
            <a:r>
              <a:rPr lang="en-US" b="1"/>
              <a:t> ‘mother’ &gt; </a:t>
            </a:r>
            <a:r>
              <a:rPr lang="en-US" b="1" i="1"/>
              <a:t>emme</a:t>
            </a:r>
            <a:r>
              <a:rPr lang="en-US" b="1"/>
              <a:t> ‘id.’)</a:t>
            </a:r>
            <a:endParaRPr lang="et-EE" b="1"/>
          </a:p>
          <a:p>
            <a:r>
              <a:rPr lang="et-EE" b="1"/>
              <a:t>Many lexicalized diminutives (e.g. </a:t>
            </a:r>
            <a:r>
              <a:rPr lang="et-EE" b="1" i="1"/>
              <a:t>mehike</a:t>
            </a:r>
            <a:r>
              <a:rPr lang="et-EE" b="1"/>
              <a:t>)</a:t>
            </a:r>
          </a:p>
        </p:txBody>
      </p:sp>
    </p:spTree>
    <p:extLst>
      <p:ext uri="{BB962C8B-B14F-4D97-AF65-F5344CB8AC3E}">
        <p14:creationId xmlns:p14="http://schemas.microsoft.com/office/powerpoint/2010/main" val="521390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D311-AB4F-93AC-9059-59964AA7449B}"/>
              </a:ext>
            </a:extLst>
          </p:cNvPr>
          <p:cNvSpPr>
            <a:spLocks noGrp="1"/>
          </p:cNvSpPr>
          <p:nvPr>
            <p:ph type="title"/>
          </p:nvPr>
        </p:nvSpPr>
        <p:spPr/>
        <p:txBody>
          <a:bodyPr/>
          <a:lstStyle/>
          <a:p>
            <a:r>
              <a:rPr lang="et-EE" b="1"/>
              <a:t>Runosong (regilaul, regivärss)</a:t>
            </a:r>
          </a:p>
        </p:txBody>
      </p:sp>
      <p:sp>
        <p:nvSpPr>
          <p:cNvPr id="3" name="Content Placeholder 2">
            <a:extLst>
              <a:ext uri="{FF2B5EF4-FFF2-40B4-BE49-F238E27FC236}">
                <a16:creationId xmlns:a16="http://schemas.microsoft.com/office/drawing/2014/main" id="{14EB62C1-BFE0-0578-C8D4-84179CC4AFE7}"/>
              </a:ext>
            </a:extLst>
          </p:cNvPr>
          <p:cNvSpPr>
            <a:spLocks noGrp="1"/>
          </p:cNvSpPr>
          <p:nvPr>
            <p:ph idx="1"/>
          </p:nvPr>
        </p:nvSpPr>
        <p: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a:normAutofit fontScale="92500"/>
          </a:bodyPr>
          <a:lstStyle/>
          <a:p>
            <a:pPr>
              <a:buClr>
                <a:schemeClr val="dk1"/>
              </a:buClr>
              <a:buSzPts val="2400"/>
            </a:pPr>
            <a:endParaRPr lang="et-EE" sz="2800" b="1">
              <a:solidFill>
                <a:schemeClr val="dk1"/>
              </a:solidFill>
            </a:endParaRPr>
          </a:p>
          <a:p>
            <a:pPr>
              <a:buClr>
                <a:schemeClr val="dk1"/>
              </a:buClr>
              <a:buSzPts val="2400"/>
            </a:pPr>
            <a:r>
              <a:rPr lang="en-US" sz="2800" b="1">
                <a:solidFill>
                  <a:schemeClr val="dk1"/>
                </a:solidFill>
              </a:rPr>
              <a:t>Traditional songs in the poetic metre </a:t>
            </a:r>
            <a:r>
              <a:rPr lang="en-US" sz="2800" b="1" i="1">
                <a:solidFill>
                  <a:schemeClr val="dk1"/>
                </a:solidFill>
              </a:rPr>
              <a:t>regivärss </a:t>
            </a:r>
            <a:r>
              <a:rPr lang="en-US" sz="2800" b="1">
                <a:effectLst/>
              </a:rPr>
              <a:t>(runoverse, Finnic tetrameter</a:t>
            </a:r>
            <a:r>
              <a:rPr lang="et-EE" sz="2800" b="1">
                <a:effectLst/>
              </a:rPr>
              <a:t>, </a:t>
            </a:r>
            <a:r>
              <a:rPr lang="et" sz="2800" b="1">
                <a:solidFill>
                  <a:schemeClr val="dk1"/>
                </a:solidFill>
              </a:rPr>
              <a:t>Kalevala-metric song, </a:t>
            </a:r>
            <a:r>
              <a:rPr lang="et" sz="2800" b="1" i="1">
                <a:solidFill>
                  <a:schemeClr val="dk1"/>
                </a:solidFill>
              </a:rPr>
              <a:t>runolaulu</a:t>
            </a:r>
            <a:r>
              <a:rPr lang="en-US" sz="2800" b="1">
                <a:effectLst/>
              </a:rPr>
              <a:t>) </a:t>
            </a:r>
            <a:r>
              <a:rPr lang="en-US" sz="2800" b="1">
                <a:solidFill>
                  <a:schemeClr val="dk1"/>
                </a:solidFill>
              </a:rPr>
              <a:t>that are shared by all</a:t>
            </a:r>
            <a:r>
              <a:rPr lang="en-US" sz="2800" b="1">
                <a:solidFill>
                  <a:schemeClr val="dk1"/>
                </a:solidFill>
                <a:uFill>
                  <a:noFill/>
                </a:uFill>
                <a:hlinkClick r:id="rId3">
                  <a:extLst>
                    <a:ext uri="{A12FA001-AC4F-418D-AE19-62706E023703}">
                      <ahyp:hlinkClr xmlns:ahyp="http://schemas.microsoft.com/office/drawing/2018/hyperlinkcolor" val="tx"/>
                    </a:ext>
                  </a:extLst>
                </a:hlinkClick>
              </a:rPr>
              <a:t> </a:t>
            </a:r>
            <a:r>
              <a:rPr lang="en-US" sz="2800" b="1">
                <a:solidFill>
                  <a:schemeClr val="dk1"/>
                </a:solidFill>
              </a:rPr>
              <a:t>Finnic peoples</a:t>
            </a:r>
          </a:p>
          <a:p>
            <a:r>
              <a:rPr lang="et-EE" b="1"/>
              <a:t>The runosong tradition may be ca 2000 years old</a:t>
            </a:r>
          </a:p>
          <a:p>
            <a:r>
              <a:rPr lang="et-EE" b="1"/>
              <a:t>Oral runosong poetry tradition was alive and widespread in Estonia until the formation of new type of Germanic influenced folk song with end rhymes and harmonic melodies in 18th and 19th century</a:t>
            </a:r>
          </a:p>
          <a:p>
            <a:r>
              <a:rPr lang="et-EE" b="1"/>
              <a:t>The Estonian and Finnish national epics are in runosong verse format</a:t>
            </a:r>
          </a:p>
          <a:p>
            <a:r>
              <a:rPr lang="en-US" sz="2800" b="1">
                <a:solidFill>
                  <a:schemeClr val="dk1"/>
                </a:solidFill>
              </a:rPr>
              <a:t>Archaic </a:t>
            </a:r>
            <a:r>
              <a:rPr lang="et-EE" sz="2800" b="1">
                <a:solidFill>
                  <a:schemeClr val="dk1"/>
                </a:solidFill>
              </a:rPr>
              <a:t>poetic </a:t>
            </a:r>
            <a:r>
              <a:rPr lang="en-US" sz="2800" b="1">
                <a:solidFill>
                  <a:schemeClr val="dk1"/>
                </a:solidFill>
              </a:rPr>
              <a:t>language well preserved</a:t>
            </a:r>
            <a:r>
              <a:rPr lang="et-EE" sz="2800" b="1">
                <a:solidFill>
                  <a:schemeClr val="dk1"/>
                </a:solidFill>
              </a:rPr>
              <a:t> but with many historical layers</a:t>
            </a:r>
            <a:endParaRPr lang="en-US" sz="2800" b="1"/>
          </a:p>
          <a:p>
            <a:endParaRPr lang="et-EE" b="1"/>
          </a:p>
        </p:txBody>
      </p:sp>
    </p:spTree>
    <p:extLst>
      <p:ext uri="{BB962C8B-B14F-4D97-AF65-F5344CB8AC3E}">
        <p14:creationId xmlns:p14="http://schemas.microsoft.com/office/powerpoint/2010/main" val="1350908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D311-AB4F-93AC-9059-59964AA7449B}"/>
              </a:ext>
            </a:extLst>
          </p:cNvPr>
          <p:cNvSpPr>
            <a:spLocks noGrp="1"/>
          </p:cNvSpPr>
          <p:nvPr>
            <p:ph type="title"/>
          </p:nvPr>
        </p:nvSpPr>
        <p:spPr/>
        <p:txBody>
          <a:bodyPr>
            <a:normAutofit fontScale="90000"/>
          </a:bodyPr>
          <a:lstStyle/>
          <a:p>
            <a:r>
              <a:rPr lang="et-EE" sz="4000" b="1"/>
              <a:t>Runosong texts in electronic format I: </a:t>
            </a:r>
            <a:br>
              <a:rPr lang="et-EE" sz="4000" b="1"/>
            </a:br>
            <a:r>
              <a:rPr lang="et-EE" sz="4000" b="1"/>
              <a:t>Runosongs’ database, </a:t>
            </a:r>
            <a:r>
              <a:rPr lang="et-EE" sz="4000" b="1" u="sng">
                <a:hlinkClick r:id="rId3"/>
              </a:rPr>
              <a:t>https://www.folklore.ee/regilaul/</a:t>
            </a:r>
            <a:r>
              <a:rPr lang="et-EE" sz="4000" b="1" u="sng"/>
              <a:t>:</a:t>
            </a:r>
            <a:br>
              <a:rPr lang="et-EE" sz="4400" b="1" u="sng"/>
            </a:br>
            <a:endParaRPr lang="et-EE" b="1"/>
          </a:p>
        </p:txBody>
      </p:sp>
      <p:sp>
        <p:nvSpPr>
          <p:cNvPr id="3" name="Content Placeholder 2">
            <a:extLst>
              <a:ext uri="{FF2B5EF4-FFF2-40B4-BE49-F238E27FC236}">
                <a16:creationId xmlns:a16="http://schemas.microsoft.com/office/drawing/2014/main" id="{14EB62C1-BFE0-0578-C8D4-84179CC4AFE7}"/>
              </a:ext>
            </a:extLst>
          </p:cNvPr>
          <p:cNvSpPr>
            <a:spLocks noGrp="1"/>
          </p:cNvSpPr>
          <p:nvPr>
            <p:ph idx="1"/>
          </p:nvPr>
        </p:nvSpPr>
        <p:spPr>
          <a:xfrm>
            <a:off x="838200" y="1457325"/>
            <a:ext cx="10515600" cy="4719638"/>
          </a:xfr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a:normAutofit fontScale="77500" lnSpcReduction="20000"/>
          </a:bodyPr>
          <a:lstStyle/>
          <a:p>
            <a:pPr marL="0" indent="0">
              <a:buNone/>
            </a:pPr>
            <a:endParaRPr lang="et-EE" sz="3300" b="1"/>
          </a:p>
          <a:p>
            <a:pPr marL="0" indent="0">
              <a:buClr>
                <a:schemeClr val="dk1"/>
              </a:buClr>
              <a:buSzPct val="100000"/>
              <a:buNone/>
            </a:pPr>
            <a:endParaRPr lang="et-EE" sz="3300" b="1">
              <a:solidFill>
                <a:schemeClr val="dk1"/>
              </a:solidFill>
            </a:endParaRPr>
          </a:p>
          <a:p>
            <a:pPr indent="-339082">
              <a:buClr>
                <a:schemeClr val="dk1"/>
              </a:buClr>
              <a:buSzPct val="100000"/>
            </a:pPr>
            <a:r>
              <a:rPr lang="et-EE" sz="3300" b="1">
                <a:solidFill>
                  <a:schemeClr val="dk1"/>
                </a:solidFill>
              </a:rPr>
              <a:t>Ca </a:t>
            </a:r>
            <a:r>
              <a:rPr lang="en-US" sz="3300" b="1">
                <a:solidFill>
                  <a:schemeClr val="dk1"/>
                </a:solidFill>
              </a:rPr>
              <a:t>100 0</a:t>
            </a:r>
            <a:r>
              <a:rPr lang="et-EE" sz="3300" b="1">
                <a:solidFill>
                  <a:schemeClr val="dk1"/>
                </a:solidFill>
              </a:rPr>
              <a:t>00</a:t>
            </a:r>
            <a:r>
              <a:rPr lang="en-US" sz="3300" b="1">
                <a:solidFill>
                  <a:schemeClr val="dk1"/>
                </a:solidFill>
              </a:rPr>
              <a:t> </a:t>
            </a:r>
            <a:r>
              <a:rPr lang="et-EE" sz="3300" b="1">
                <a:solidFill>
                  <a:schemeClr val="dk1"/>
                </a:solidFill>
              </a:rPr>
              <a:t>Estonian </a:t>
            </a:r>
            <a:r>
              <a:rPr lang="et-EE" sz="3300" b="1" i="1">
                <a:solidFill>
                  <a:schemeClr val="dk1"/>
                </a:solidFill>
              </a:rPr>
              <a:t>runosongs</a:t>
            </a:r>
            <a:r>
              <a:rPr lang="en-US" sz="3300" b="1">
                <a:solidFill>
                  <a:schemeClr val="dk1"/>
                </a:solidFill>
              </a:rPr>
              <a:t> texts, constantly added to the database</a:t>
            </a:r>
          </a:p>
          <a:p>
            <a:pPr indent="-339082">
              <a:buClr>
                <a:schemeClr val="dk1"/>
              </a:buClr>
              <a:buSzPct val="100000"/>
            </a:pPr>
            <a:r>
              <a:rPr lang="et-EE" sz="3300" b="1">
                <a:solidFill>
                  <a:schemeClr val="dk1"/>
                </a:solidFill>
              </a:rPr>
              <a:t>T</a:t>
            </a:r>
            <a:r>
              <a:rPr lang="en-US" sz="3300" b="1">
                <a:solidFill>
                  <a:schemeClr val="dk1"/>
                </a:solidFill>
              </a:rPr>
              <a:t>wo thirds of all originally collected</a:t>
            </a:r>
            <a:r>
              <a:rPr lang="en-US" sz="3300" b="1" i="1">
                <a:solidFill>
                  <a:schemeClr val="dk1"/>
                </a:solidFill>
              </a:rPr>
              <a:t> regilaul </a:t>
            </a:r>
            <a:r>
              <a:rPr lang="en-US" sz="3300" b="1">
                <a:solidFill>
                  <a:schemeClr val="dk1"/>
                </a:solidFill>
              </a:rPr>
              <a:t>texts preserved </a:t>
            </a:r>
          </a:p>
          <a:p>
            <a:pPr indent="-339082">
              <a:buClr>
                <a:schemeClr val="dk1"/>
              </a:buClr>
              <a:buSzPct val="100000"/>
            </a:pPr>
            <a:r>
              <a:rPr lang="en-US" sz="3300" b="1">
                <a:solidFill>
                  <a:schemeClr val="dk1"/>
                </a:solidFill>
              </a:rPr>
              <a:t>All manuscripts of collected regilauls are available in the Estonian Literary Museum, most of them also in the digital repository Kivike </a:t>
            </a:r>
          </a:p>
          <a:p>
            <a:pPr indent="-339082">
              <a:buClr>
                <a:schemeClr val="dk1"/>
              </a:buClr>
              <a:buSzPct val="100000"/>
            </a:pPr>
            <a:r>
              <a:rPr lang="en-US" sz="3300" b="1">
                <a:solidFill>
                  <a:schemeClr val="dk1"/>
                </a:solidFill>
              </a:rPr>
              <a:t>Texts in the database mostly originate  from folklore collections of the 19th century folklore collectors Jakob Hurt and Matthias Johann Eisen</a:t>
            </a:r>
          </a:p>
          <a:p>
            <a:pPr indent="-339082">
              <a:buClr>
                <a:schemeClr val="dk1"/>
              </a:buClr>
              <a:buSzPct val="100000"/>
            </a:pPr>
            <a:r>
              <a:rPr lang="en-US" sz="3300" b="1">
                <a:solidFill>
                  <a:schemeClr val="dk1"/>
                </a:solidFill>
              </a:rPr>
              <a:t>The database has been developed in the</a:t>
            </a:r>
            <a:r>
              <a:rPr lang="en-US" sz="3300" b="1">
                <a:solidFill>
                  <a:schemeClr val="dk1"/>
                </a:solidFill>
                <a:uFill>
                  <a:noFill/>
                </a:uFill>
                <a:hlinkClick r:id="rId4">
                  <a:extLst>
                    <a:ext uri="{A12FA001-AC4F-418D-AE19-62706E023703}">
                      <ahyp:hlinkClr xmlns:ahyp="http://schemas.microsoft.com/office/drawing/2018/hyperlinkcolor" val="tx"/>
                    </a:ext>
                  </a:extLst>
                </a:hlinkClick>
              </a:rPr>
              <a:t> </a:t>
            </a:r>
            <a:r>
              <a:rPr lang="en-US" sz="3300" b="1" u="sng">
                <a:solidFill>
                  <a:schemeClr val="hlink"/>
                </a:solidFill>
                <a:hlinkClick r:id="rId4"/>
              </a:rPr>
              <a:t>Estonian Folklore Archives</a:t>
            </a:r>
            <a:r>
              <a:rPr lang="en-US" sz="3300" b="1">
                <a:solidFill>
                  <a:schemeClr val="dk1"/>
                </a:solidFill>
              </a:rPr>
              <a:t> of the Estonian Literary Museum by the </a:t>
            </a:r>
            <a:r>
              <a:rPr lang="en-US" sz="3300" b="1" i="1">
                <a:solidFill>
                  <a:schemeClr val="dk1"/>
                </a:solidFill>
              </a:rPr>
              <a:t>Regilaul</a:t>
            </a:r>
            <a:r>
              <a:rPr lang="en-US" sz="3300" b="1">
                <a:solidFill>
                  <a:schemeClr val="dk1"/>
                </a:solidFill>
              </a:rPr>
              <a:t> database workgroup</a:t>
            </a:r>
            <a:endParaRPr lang="et-EE" sz="3300" b="1">
              <a:solidFill>
                <a:schemeClr val="dk1"/>
              </a:solidFill>
            </a:endParaRPr>
          </a:p>
          <a:p>
            <a:pPr indent="-339082">
              <a:buClr>
                <a:schemeClr val="dk1"/>
              </a:buClr>
              <a:buSzPct val="100000"/>
            </a:pPr>
            <a:r>
              <a:rPr lang="et-EE" sz="3300" b="1">
                <a:solidFill>
                  <a:schemeClr val="dk1"/>
                </a:solidFill>
              </a:rPr>
              <a:t>Download options of annotated texts in different formats</a:t>
            </a:r>
            <a:endParaRPr lang="et-EE" b="1"/>
          </a:p>
        </p:txBody>
      </p:sp>
    </p:spTree>
    <p:extLst>
      <p:ext uri="{BB962C8B-B14F-4D97-AF65-F5344CB8AC3E}">
        <p14:creationId xmlns:p14="http://schemas.microsoft.com/office/powerpoint/2010/main" val="307855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D311-AB4F-93AC-9059-59964AA7449B}"/>
              </a:ext>
            </a:extLst>
          </p:cNvPr>
          <p:cNvSpPr>
            <a:spLocks noGrp="1"/>
          </p:cNvSpPr>
          <p:nvPr>
            <p:ph type="title"/>
          </p:nvPr>
        </p:nvSpPr>
        <p:spPr/>
        <p:txBody>
          <a:bodyPr>
            <a:normAutofit fontScale="90000"/>
          </a:bodyPr>
          <a:lstStyle/>
          <a:p>
            <a:r>
              <a:rPr lang="et-EE" b="1"/>
              <a:t>Runosong texts in electronic format II: </a:t>
            </a:r>
            <a:br>
              <a:rPr lang="et-EE" b="1"/>
            </a:br>
            <a:r>
              <a:rPr lang="et" sz="4400" b="1"/>
              <a:t>The FILTER project </a:t>
            </a:r>
            <a:br>
              <a:rPr lang="et" sz="4400"/>
            </a:br>
            <a:endParaRPr lang="et-EE" b="1"/>
          </a:p>
        </p:txBody>
      </p:sp>
      <p:sp>
        <p:nvSpPr>
          <p:cNvPr id="3" name="Content Placeholder 2">
            <a:extLst>
              <a:ext uri="{FF2B5EF4-FFF2-40B4-BE49-F238E27FC236}">
                <a16:creationId xmlns:a16="http://schemas.microsoft.com/office/drawing/2014/main" id="{14EB62C1-BFE0-0578-C8D4-84179CC4AFE7}"/>
              </a:ext>
            </a:extLst>
          </p:cNvPr>
          <p:cNvSpPr>
            <a:spLocks noGrp="1"/>
          </p:cNvSpPr>
          <p:nvPr>
            <p:ph idx="1"/>
          </p:nvPr>
        </p:nvSpPr>
        <p:spPr>
          <a:xfrm>
            <a:off x="838200" y="1457325"/>
            <a:ext cx="10515600" cy="4719638"/>
          </a:xfr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a:normAutofit/>
          </a:bodyPr>
          <a:lstStyle/>
          <a:p>
            <a:pPr marL="457200" lvl="0" indent="-336550" algn="l" rtl="0">
              <a:spcBef>
                <a:spcPts val="0"/>
              </a:spcBef>
              <a:spcAft>
                <a:spcPts val="0"/>
              </a:spcAft>
              <a:buClr>
                <a:schemeClr val="dk1"/>
              </a:buClr>
              <a:buSzPts val="1700"/>
              <a:buChar char="●"/>
            </a:pPr>
            <a:endParaRPr lang="et-EE" sz="2400">
              <a:solidFill>
                <a:schemeClr val="dk1"/>
              </a:solidFill>
            </a:endParaRPr>
          </a:p>
          <a:p>
            <a:pPr marL="457200" lvl="0" indent="-336550" algn="l" rtl="0">
              <a:spcBef>
                <a:spcPts val="0"/>
              </a:spcBef>
              <a:spcAft>
                <a:spcPts val="0"/>
              </a:spcAft>
              <a:buClr>
                <a:schemeClr val="dk1"/>
              </a:buClr>
              <a:buSzPts val="1700"/>
              <a:buChar char="●"/>
            </a:pPr>
            <a:endParaRPr lang="et-EE" sz="2400">
              <a:solidFill>
                <a:schemeClr val="dk1"/>
              </a:solidFill>
            </a:endParaRPr>
          </a:p>
          <a:p>
            <a:pPr marL="457200" lvl="0" indent="-336550" algn="l" rtl="0">
              <a:spcBef>
                <a:spcPts val="0"/>
              </a:spcBef>
              <a:spcAft>
                <a:spcPts val="0"/>
              </a:spcAft>
              <a:buClr>
                <a:schemeClr val="dk1"/>
              </a:buClr>
              <a:buSzPts val="1700"/>
              <a:buChar char="●"/>
            </a:pPr>
            <a:r>
              <a:rPr lang="et-EE" sz="2400" b="1">
                <a:solidFill>
                  <a:schemeClr val="dk1"/>
                </a:solidFill>
              </a:rPr>
              <a:t>A corpus of Estonian–Karelian–Ingrian–Finnish runo-song, and analytical tools for linguistic analysis of the corpus</a:t>
            </a:r>
          </a:p>
          <a:p>
            <a:pPr marL="457200" lvl="0" indent="-336550" algn="l" rtl="0">
              <a:spcBef>
                <a:spcPts val="0"/>
              </a:spcBef>
              <a:spcAft>
                <a:spcPts val="0"/>
              </a:spcAft>
              <a:buClr>
                <a:schemeClr val="dk1"/>
              </a:buClr>
              <a:buSzPts val="1700"/>
              <a:buChar char="●"/>
            </a:pPr>
            <a:r>
              <a:rPr lang="et-EE" sz="2400" b="1">
                <a:solidFill>
                  <a:schemeClr val="dk1"/>
                </a:solidFill>
              </a:rPr>
              <a:t>Search interface: </a:t>
            </a:r>
            <a:r>
              <a:rPr lang="et-EE" sz="2400" b="1" u="sng">
                <a:solidFill>
                  <a:schemeClr val="hlink"/>
                </a:solidFill>
                <a:hlinkClick r:id="rId3"/>
              </a:rPr>
              <a:t>http://runoregi.rahtiapp.fi</a:t>
            </a:r>
            <a:r>
              <a:rPr lang="et-EE" sz="2400" b="1">
                <a:solidFill>
                  <a:schemeClr val="dk1"/>
                </a:solidFill>
              </a:rPr>
              <a:t> </a:t>
            </a:r>
          </a:p>
          <a:p>
            <a:pPr marL="457200" lvl="0" indent="-336550" algn="l" rtl="0">
              <a:spcBef>
                <a:spcPts val="0"/>
              </a:spcBef>
              <a:spcAft>
                <a:spcPts val="0"/>
              </a:spcAft>
              <a:buClr>
                <a:schemeClr val="dk1"/>
              </a:buClr>
              <a:buSzPts val="1700"/>
              <a:buChar char="●"/>
            </a:pPr>
            <a:r>
              <a:rPr lang="et-EE" sz="2400" b="1">
                <a:solidFill>
                  <a:schemeClr val="dk1"/>
                </a:solidFill>
              </a:rPr>
              <a:t>FILTER database user guide: </a:t>
            </a:r>
            <a:r>
              <a:rPr lang="et-EE" sz="2400" b="1" u="sng">
                <a:solidFill>
                  <a:schemeClr val="hlink"/>
                </a:solidFill>
                <a:hlinkClick r:id="rId4"/>
              </a:rPr>
              <a:t>https://a3s.fi/filter-db-doc/index.html</a:t>
            </a:r>
            <a:r>
              <a:rPr lang="et-EE" sz="2400" b="1">
                <a:solidFill>
                  <a:schemeClr val="dk1"/>
                </a:solidFill>
              </a:rPr>
              <a:t> </a:t>
            </a:r>
          </a:p>
          <a:p>
            <a:pPr marL="457200" lvl="0" indent="-336550" algn="l" rtl="0">
              <a:spcBef>
                <a:spcPts val="0"/>
              </a:spcBef>
              <a:spcAft>
                <a:spcPts val="0"/>
              </a:spcAft>
              <a:buClr>
                <a:schemeClr val="dk1"/>
              </a:buClr>
              <a:buSzPts val="1700"/>
              <a:buChar char="●"/>
            </a:pPr>
            <a:r>
              <a:rPr lang="et-EE" sz="2400" b="1">
                <a:solidFill>
                  <a:schemeClr val="dk1"/>
                </a:solidFill>
              </a:rPr>
              <a:t>Consortium of the Finnish Literature Society and University of Helsinki with the Estonian Folklore Archives at the Estonian Literary Museum. </a:t>
            </a:r>
          </a:p>
          <a:p>
            <a:pPr marL="457200" lvl="0" indent="-336550" algn="l" rtl="0">
              <a:spcBef>
                <a:spcPts val="0"/>
              </a:spcBef>
              <a:spcAft>
                <a:spcPts val="0"/>
              </a:spcAft>
              <a:buClr>
                <a:schemeClr val="dk1"/>
              </a:buClr>
              <a:buSzPts val="1700"/>
              <a:buChar char="●"/>
            </a:pPr>
            <a:r>
              <a:rPr lang="et-EE" sz="2400" b="1">
                <a:solidFill>
                  <a:schemeClr val="dk1"/>
                </a:solidFill>
              </a:rPr>
              <a:t>Kallio, Kati, Eetu Mäkelä, ja Maciej Michal Janicki. „Historical Oral Poems and Digital Humanities: Starting with a Finnish Corpus“. </a:t>
            </a:r>
            <a:r>
              <a:rPr lang="et-EE" sz="2400" b="1" i="1">
                <a:solidFill>
                  <a:schemeClr val="dk1"/>
                </a:solidFill>
              </a:rPr>
              <a:t>FF Network</a:t>
            </a:r>
            <a:r>
              <a:rPr lang="et-EE" sz="2400" b="1">
                <a:solidFill>
                  <a:schemeClr val="dk1"/>
                </a:solidFill>
              </a:rPr>
              <a:t>, nr 54 (2020): 12–18.</a:t>
            </a:r>
          </a:p>
          <a:p>
            <a:pPr marL="0" indent="0">
              <a:buNone/>
            </a:pPr>
            <a:endParaRPr lang="et-EE" b="1"/>
          </a:p>
        </p:txBody>
      </p:sp>
    </p:spTree>
    <p:extLst>
      <p:ext uri="{BB962C8B-B14F-4D97-AF65-F5344CB8AC3E}">
        <p14:creationId xmlns:p14="http://schemas.microsoft.com/office/powerpoint/2010/main" val="771316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D311-AB4F-93AC-9059-59964AA7449B}"/>
              </a:ext>
            </a:extLst>
          </p:cNvPr>
          <p:cNvSpPr>
            <a:spLocks noGrp="1"/>
          </p:cNvSpPr>
          <p:nvPr>
            <p:ph type="title"/>
          </p:nvPr>
        </p:nvSpPr>
        <p:spPr/>
        <p:txBody>
          <a:bodyPr>
            <a:normAutofit/>
          </a:bodyPr>
          <a:lstStyle/>
          <a:p>
            <a:r>
              <a:rPr lang="et" sz="4400" b="1"/>
              <a:t>DIM in runosongs</a:t>
            </a:r>
            <a:br>
              <a:rPr lang="et" sz="4400"/>
            </a:br>
            <a:endParaRPr lang="et-EE" b="1"/>
          </a:p>
        </p:txBody>
      </p:sp>
      <p:sp>
        <p:nvSpPr>
          <p:cNvPr id="3" name="Content Placeholder 2">
            <a:extLst>
              <a:ext uri="{FF2B5EF4-FFF2-40B4-BE49-F238E27FC236}">
                <a16:creationId xmlns:a16="http://schemas.microsoft.com/office/drawing/2014/main" id="{14EB62C1-BFE0-0578-C8D4-84179CC4AFE7}"/>
              </a:ext>
            </a:extLst>
          </p:cNvPr>
          <p:cNvSpPr>
            <a:spLocks noGrp="1"/>
          </p:cNvSpPr>
          <p:nvPr>
            <p:ph idx="1"/>
          </p:nvPr>
        </p:nvSpPr>
        <p:spPr>
          <a:xfrm>
            <a:off x="838200" y="1193800"/>
            <a:ext cx="10515600" cy="4983163"/>
          </a:xfr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a:normAutofit fontScale="85000" lnSpcReduction="20000"/>
          </a:bodyPr>
          <a:lstStyle/>
          <a:p>
            <a:pPr>
              <a:lnSpc>
                <a:spcPct val="138000"/>
              </a:lnSpc>
            </a:pPr>
            <a:endParaRPr lang="et-EE" b="1" i="0" u="none" strike="noStrike">
              <a:effectLst/>
              <a:latin typeface="Liberation Serif, serif"/>
            </a:endParaRPr>
          </a:p>
          <a:p>
            <a:pPr>
              <a:lnSpc>
                <a:spcPct val="138000"/>
              </a:lnSpc>
            </a:pPr>
            <a:r>
              <a:rPr lang="en-US" b="1" i="0" u="none" strike="noStrike">
                <a:effectLst/>
              </a:rPr>
              <a:t>Diminutives are common to poetic synonyms of runosongs </a:t>
            </a:r>
            <a:endParaRPr lang="et-EE" b="1" i="0" u="none" strike="noStrike">
              <a:effectLst/>
            </a:endParaRPr>
          </a:p>
          <a:p>
            <a:pPr>
              <a:lnSpc>
                <a:spcPct val="138000"/>
              </a:lnSpc>
            </a:pPr>
            <a:r>
              <a:rPr lang="en-US" b="1" i="0" u="none" strike="noStrike">
                <a:effectLst/>
              </a:rPr>
              <a:t>Diminution is frequent in runosongs - also in folklore texts of other nations (eg Belarus) </a:t>
            </a:r>
            <a:endParaRPr lang="et-EE" b="1" i="0" u="none" strike="noStrike">
              <a:effectLst/>
            </a:endParaRPr>
          </a:p>
          <a:p>
            <a:pPr>
              <a:lnSpc>
                <a:spcPct val="138000"/>
              </a:lnSpc>
            </a:pPr>
            <a:r>
              <a:rPr lang="et-EE" b="1" i="0" u="none" strike="noStrike">
                <a:effectLst/>
              </a:rPr>
              <a:t>Meaning of DIM not as clear as other affixes/suffixes</a:t>
            </a:r>
          </a:p>
          <a:p>
            <a:pPr>
              <a:lnSpc>
                <a:spcPct val="138000"/>
              </a:lnSpc>
            </a:pPr>
            <a:r>
              <a:rPr lang="en-US" b="1" i="0" u="none" strike="noStrike">
                <a:effectLst/>
              </a:rPr>
              <a:t>DIM forms are often used in runosongs to „fit“ the metre</a:t>
            </a:r>
            <a:r>
              <a:rPr lang="et-EE" b="1" i="0" u="none" strike="noStrike">
                <a:effectLst/>
              </a:rPr>
              <a:t> by lengthening words that refer to persons or objects of focus</a:t>
            </a:r>
            <a:r>
              <a:rPr lang="en-US" b="1" i="0" u="none" strike="noStrike">
                <a:effectLst/>
              </a:rPr>
              <a:t> but they often also </a:t>
            </a:r>
            <a:r>
              <a:rPr lang="et-EE" b="1" i="0" u="none" strike="noStrike">
                <a:effectLst/>
              </a:rPr>
              <a:t>are used</a:t>
            </a:r>
            <a:r>
              <a:rPr lang="en-US" b="1" i="0" u="none" strike="noStrike">
                <a:effectLst/>
              </a:rPr>
              <a:t> when trying to be polite or flattering towards the person that is addressed in the song, e.g.: </a:t>
            </a:r>
            <a:br>
              <a:rPr lang="et-EE" b="1" i="0" u="none" strike="noStrike">
                <a:effectLst/>
                <a:latin typeface="Liberation Serif, serif"/>
              </a:rPr>
            </a:br>
            <a:endParaRPr lang="et-EE" b="1">
              <a:effectLst/>
            </a:endParaRPr>
          </a:p>
        </p:txBody>
      </p:sp>
    </p:spTree>
    <p:extLst>
      <p:ext uri="{BB962C8B-B14F-4D97-AF65-F5344CB8AC3E}">
        <p14:creationId xmlns:p14="http://schemas.microsoft.com/office/powerpoint/2010/main" val="1648087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T_2019 Theme">
  <a:themeElements>
    <a:clrScheme name="UT_2019">
      <a:dk1>
        <a:srgbClr val="2C5696"/>
      </a:dk1>
      <a:lt1>
        <a:srgbClr val="FFFFFF"/>
      </a:lt1>
      <a:dk2>
        <a:srgbClr val="102064"/>
      </a:dk2>
      <a:lt2>
        <a:srgbClr val="FFFFFF"/>
      </a:lt2>
      <a:accent1>
        <a:srgbClr val="00A6E9"/>
      </a:accent1>
      <a:accent2>
        <a:srgbClr val="ED7D31"/>
      </a:accent2>
      <a:accent3>
        <a:srgbClr val="E52143"/>
      </a:accent3>
      <a:accent4>
        <a:srgbClr val="AE78B1"/>
      </a:accent4>
      <a:accent5>
        <a:srgbClr val="87BC1F"/>
      </a:accent5>
      <a:accent6>
        <a:srgbClr val="FAA41A"/>
      </a:accent6>
      <a:hlink>
        <a:srgbClr val="FF6F20"/>
      </a:hlink>
      <a:folHlink>
        <a:srgbClr val="00A6E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2478</TotalTime>
  <Words>2159</Words>
  <Application>Microsoft Office PowerPoint</Application>
  <PresentationFormat>Widescreen</PresentationFormat>
  <Paragraphs>177</Paragraphs>
  <Slides>32</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Arial Black</vt:lpstr>
      <vt:lpstr>Calibri</vt:lpstr>
      <vt:lpstr>Calibri Light</vt:lpstr>
      <vt:lpstr>Liberation Serif</vt:lpstr>
      <vt:lpstr>Liberation Serif, serif</vt:lpstr>
      <vt:lpstr>LiberationSerif</vt:lpstr>
      <vt:lpstr>Rubik</vt:lpstr>
      <vt:lpstr>TimesNewRoman</vt:lpstr>
      <vt:lpstr>Office Theme</vt:lpstr>
      <vt:lpstr>UT_2019 Theme</vt:lpstr>
      <vt:lpstr>Quantitative analysis of distribution of the nominative form of the diminutive suffix -kene in Estonian runosongs </vt:lpstr>
      <vt:lpstr>Outline of the presentation</vt:lpstr>
      <vt:lpstr>Diminutives </vt:lpstr>
      <vt:lpstr>Diminutives in linguistics studies</vt:lpstr>
      <vt:lpstr>Diminutives in Estonian</vt:lpstr>
      <vt:lpstr>Runosong (regilaul, regivärss)</vt:lpstr>
      <vt:lpstr>Runosong texts in electronic format I:  Runosongs’ database, https://www.folklore.ee/regilaul/: </vt:lpstr>
      <vt:lpstr>Runosong texts in electronic format II:  The FILTER project  </vt:lpstr>
      <vt:lpstr>DIM in runosongs </vt:lpstr>
      <vt:lpstr>DIM in runosongs: lind (=bird) + DIM -kene (= ‘little bird’) as a poetic synonym of ‘daughter‘ when addressing her with a teaching (example and translation from: Anthology of Estonian Traditional Music) </vt:lpstr>
      <vt:lpstr>Some goals of study </vt:lpstr>
      <vt:lpstr> Dataset 1: occurrences (tokens) of each -kene DIM form (sg Nom) </vt:lpstr>
      <vt:lpstr>Outline of RE to find sg Nom dialectal forms of -kene in regilaul texts (FILTER database SQL query)</vt:lpstr>
      <vt:lpstr>Dataset 1: occurrences (tokens) of each -kene DIM form in corpus  </vt:lpstr>
      <vt:lpstr>Results: most frequent dialectal forms of DIM suffix -kene  </vt:lpstr>
      <vt:lpstr>Frequencies of DIM lemmas (base words without the DIM)</vt:lpstr>
      <vt:lpstr>Frequency of DIM suffix forms other than sg Nom of the most frequent DIM lemma neitsi (see previous slide)</vt:lpstr>
      <vt:lpstr>DIM suffix forms other than sg Nom of the most frequent DIM lemma neitsi (see previous slide): possible practical output</vt:lpstr>
      <vt:lpstr>Frequencies of verse lines containing -kene DIM forms</vt:lpstr>
      <vt:lpstr>   Dataset 2: Relative frequencies of all verse lines that  contain a -kene DIM sg Nom form in parishes  </vt:lpstr>
      <vt:lpstr>    Relative frequencies of DIM runoverses along the axis of West-East in Estonia</vt:lpstr>
      <vt:lpstr>Results: RELFK on map</vt:lpstr>
      <vt:lpstr>RELFK in parishes  (grouped by counties)</vt:lpstr>
      <vt:lpstr>RELFK in parishes  (grouped by counties)</vt:lpstr>
      <vt:lpstr>Average RELFK in parishes  </vt:lpstr>
      <vt:lpstr>RELFK grouped in West and East groups</vt:lpstr>
      <vt:lpstr>Results: RELFK grouped in West and East groups</vt:lpstr>
      <vt:lpstr>Results: RELFK grouped in South and North groups </vt:lpstr>
      <vt:lpstr>RELFK West and East groups: interpretation</vt:lpstr>
      <vt:lpstr>References</vt:lpstr>
      <vt:lpstr>References 2</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analysis of distribution of the nominative form of the diminutive suffix -kene in Estonian runosongs</dc:title>
  <dc:creator>Kaarel Veskis</dc:creator>
  <cp:lastModifiedBy>Kaarel Veskis</cp:lastModifiedBy>
  <cp:revision>3</cp:revision>
  <dcterms:created xsi:type="dcterms:W3CDTF">2022-06-25T13:10:08Z</dcterms:created>
  <dcterms:modified xsi:type="dcterms:W3CDTF">2022-07-03T20:48:21Z</dcterms:modified>
</cp:coreProperties>
</file>