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notesSlides/notesSlide2.xml" ContentType="application/vnd.openxmlformats-officedocument.presentationml.notesSlide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notesSlides/notesSlide3.xml" ContentType="application/vnd.openxmlformats-officedocument.presentationml.notesSlide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notesSlides/notesSlide4.xml" ContentType="application/vnd.openxmlformats-officedocument.presentationml.notesSlide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notesSlides/notesSlide5.xml" ContentType="application/vnd.openxmlformats-officedocument.presentationml.notesSlide+xml"/>
  <Override PartName="/ppt/ink/ink137.xml" ContentType="application/inkml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ink/ink14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notesMasterIdLst>
    <p:notesMasterId r:id="rId13"/>
  </p:notesMasterIdLst>
  <p:sldIdLst>
    <p:sldId id="256" r:id="rId2"/>
    <p:sldId id="273" r:id="rId3"/>
    <p:sldId id="262" r:id="rId4"/>
    <p:sldId id="261" r:id="rId5"/>
    <p:sldId id="258" r:id="rId6"/>
    <p:sldId id="260" r:id="rId7"/>
    <p:sldId id="263" r:id="rId8"/>
    <p:sldId id="264" r:id="rId9"/>
    <p:sldId id="266" r:id="rId10"/>
    <p:sldId id="270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301" autoAdjust="0"/>
  </p:normalViewPr>
  <p:slideViewPr>
    <p:cSldViewPr snapToGrid="0">
      <p:cViewPr varScale="1">
        <p:scale>
          <a:sx n="104" d="100"/>
          <a:sy n="104" d="100"/>
        </p:scale>
        <p:origin x="8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Vera%20Polilova\Dropbox\&#1044;&#1086;&#1082;&#1083;&#1072;&#1076;&#1099;\&#1043;&#1088;&#1072;&#1092;&#1080;&#1082;&#1080;%20&#1082;%20&#1076;&#1086;&#1082;&#1083;&#1072;&#1076;&#1091;%20Plotting%20poetry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Vera%20Polilova\Dropbox\&#1044;&#1086;&#1082;&#1083;&#1072;&#1076;&#1099;\&#1043;&#1088;&#1072;&#1092;&#1080;&#1082;&#1080;%20&#1082;%20&#1076;&#1086;&#1082;&#1083;&#1072;&#1076;&#1091;%20Plotting%20poetry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113670166229221"/>
          <c:y val="5.0097777777777776E-2"/>
          <c:w val="0.84830774278215226"/>
          <c:h val="0.74890674108774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Лист1!$E$3</c:f>
              <c:strCache>
                <c:ptCount val="1"/>
                <c:pt idx="0">
                  <c:v>% binary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Лист1!$D$4:$D$16</c:f>
              <c:strCache>
                <c:ptCount val="13"/>
                <c:pt idx="0">
                  <c:v>H. Heine</c:v>
                </c:pt>
                <c:pt idx="1">
                  <c:v>A. Blok</c:v>
                </c:pt>
                <c:pt idx="2">
                  <c:v>M. Kuzmin</c:v>
                </c:pt>
                <c:pt idx="3">
                  <c:v>Yu. Tynianov</c:v>
                </c:pt>
                <c:pt idx="4">
                  <c:v>L. Pen'kovskij</c:v>
                </c:pt>
                <c:pt idx="5">
                  <c:v>V. Zorgenfrej</c:v>
                </c:pt>
                <c:pt idx="6">
                  <c:v>S. Marshak</c:v>
                </c:pt>
                <c:pt idx="7">
                  <c:v>T. Silman</c:v>
                </c:pt>
                <c:pt idx="8">
                  <c:v>V. Levik</c:v>
                </c:pt>
                <c:pt idx="9">
                  <c:v>V. Levanskij</c:v>
                </c:pt>
                <c:pt idx="10">
                  <c:v>V. Letuchij</c:v>
                </c:pt>
                <c:pt idx="11">
                  <c:v>A. Parin</c:v>
                </c:pt>
                <c:pt idx="12">
                  <c:v>G. Ratgauz</c:v>
                </c:pt>
              </c:strCache>
            </c:strRef>
          </c:cat>
          <c:val>
            <c:numRef>
              <c:f>Лист1!$E$4:$E$16</c:f>
              <c:numCache>
                <c:formatCode>0%</c:formatCode>
                <c:ptCount val="13"/>
                <c:pt idx="0">
                  <c:v>0.44</c:v>
                </c:pt>
                <c:pt idx="1">
                  <c:v>0.32</c:v>
                </c:pt>
                <c:pt idx="2">
                  <c:v>0.61</c:v>
                </c:pt>
                <c:pt idx="3">
                  <c:v>0.08</c:v>
                </c:pt>
                <c:pt idx="4">
                  <c:v>0.3</c:v>
                </c:pt>
                <c:pt idx="5">
                  <c:v>0.33</c:v>
                </c:pt>
                <c:pt idx="6">
                  <c:v>0.33</c:v>
                </c:pt>
                <c:pt idx="7">
                  <c:v>0.13</c:v>
                </c:pt>
                <c:pt idx="8">
                  <c:v>0.33</c:v>
                </c:pt>
                <c:pt idx="9">
                  <c:v>0.13</c:v>
                </c:pt>
                <c:pt idx="10">
                  <c:v>0.18</c:v>
                </c:pt>
                <c:pt idx="11">
                  <c:v>0.08</c:v>
                </c:pt>
                <c:pt idx="12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4-4826-B5E7-92331D4566B6}"/>
            </c:ext>
          </c:extLst>
        </c:ser>
        <c:ser>
          <c:idx val="1"/>
          <c:order val="1"/>
          <c:tx>
            <c:strRef>
              <c:f>Лист1!$F$3</c:f>
              <c:strCache>
                <c:ptCount val="1"/>
                <c:pt idx="0">
                  <c:v>% ternary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Лист1!$D$4:$D$16</c:f>
              <c:strCache>
                <c:ptCount val="13"/>
                <c:pt idx="0">
                  <c:v>H. Heine</c:v>
                </c:pt>
                <c:pt idx="1">
                  <c:v>A. Blok</c:v>
                </c:pt>
                <c:pt idx="2">
                  <c:v>M. Kuzmin</c:v>
                </c:pt>
                <c:pt idx="3">
                  <c:v>Yu. Tynianov</c:v>
                </c:pt>
                <c:pt idx="4">
                  <c:v>L. Pen'kovskij</c:v>
                </c:pt>
                <c:pt idx="5">
                  <c:v>V. Zorgenfrej</c:v>
                </c:pt>
                <c:pt idx="6">
                  <c:v>S. Marshak</c:v>
                </c:pt>
                <c:pt idx="7">
                  <c:v>T. Silman</c:v>
                </c:pt>
                <c:pt idx="8">
                  <c:v>V. Levik</c:v>
                </c:pt>
                <c:pt idx="9">
                  <c:v>V. Levanskij</c:v>
                </c:pt>
                <c:pt idx="10">
                  <c:v>V. Letuchij</c:v>
                </c:pt>
                <c:pt idx="11">
                  <c:v>A. Parin</c:v>
                </c:pt>
                <c:pt idx="12">
                  <c:v>G. Ratgauz</c:v>
                </c:pt>
              </c:strCache>
            </c:strRef>
          </c:cat>
          <c:val>
            <c:numRef>
              <c:f>Лист1!$F$4:$F$16</c:f>
              <c:numCache>
                <c:formatCode>0%</c:formatCode>
                <c:ptCount val="13"/>
                <c:pt idx="0">
                  <c:v>0.13</c:v>
                </c:pt>
                <c:pt idx="1">
                  <c:v>0.17</c:v>
                </c:pt>
                <c:pt idx="2">
                  <c:v>0.06</c:v>
                </c:pt>
                <c:pt idx="3">
                  <c:v>0.45</c:v>
                </c:pt>
                <c:pt idx="4">
                  <c:v>0.2</c:v>
                </c:pt>
                <c:pt idx="5" formatCode="General">
                  <c:v>0</c:v>
                </c:pt>
                <c:pt idx="6">
                  <c:v>0.48</c:v>
                </c:pt>
                <c:pt idx="7">
                  <c:v>0.36</c:v>
                </c:pt>
                <c:pt idx="8">
                  <c:v>0.34</c:v>
                </c:pt>
                <c:pt idx="9">
                  <c:v>0.18</c:v>
                </c:pt>
                <c:pt idx="10">
                  <c:v>0.19</c:v>
                </c:pt>
                <c:pt idx="11">
                  <c:v>0.28999999999999998</c:v>
                </c:pt>
                <c:pt idx="1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94-4826-B5E7-92331D4566B6}"/>
            </c:ext>
          </c:extLst>
        </c:ser>
        <c:ser>
          <c:idx val="2"/>
          <c:order val="2"/>
          <c:tx>
            <c:strRef>
              <c:f>Лист1!$G$3</c:f>
              <c:strCache>
                <c:ptCount val="1"/>
                <c:pt idx="0">
                  <c:v>% dolniks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Лист1!$D$4:$D$16</c:f>
              <c:strCache>
                <c:ptCount val="13"/>
                <c:pt idx="0">
                  <c:v>H. Heine</c:v>
                </c:pt>
                <c:pt idx="1">
                  <c:v>A. Blok</c:v>
                </c:pt>
                <c:pt idx="2">
                  <c:v>M. Kuzmin</c:v>
                </c:pt>
                <c:pt idx="3">
                  <c:v>Yu. Tynianov</c:v>
                </c:pt>
                <c:pt idx="4">
                  <c:v>L. Pen'kovskij</c:v>
                </c:pt>
                <c:pt idx="5">
                  <c:v>V. Zorgenfrej</c:v>
                </c:pt>
                <c:pt idx="6">
                  <c:v>S. Marshak</c:v>
                </c:pt>
                <c:pt idx="7">
                  <c:v>T. Silman</c:v>
                </c:pt>
                <c:pt idx="8">
                  <c:v>V. Levik</c:v>
                </c:pt>
                <c:pt idx="9">
                  <c:v>V. Levanskij</c:v>
                </c:pt>
                <c:pt idx="10">
                  <c:v>V. Letuchij</c:v>
                </c:pt>
                <c:pt idx="11">
                  <c:v>A. Parin</c:v>
                </c:pt>
                <c:pt idx="12">
                  <c:v>G. Ratgauz</c:v>
                </c:pt>
              </c:strCache>
            </c:strRef>
          </c:cat>
          <c:val>
            <c:numRef>
              <c:f>Лист1!$G$4:$G$16</c:f>
              <c:numCache>
                <c:formatCode>0%</c:formatCode>
                <c:ptCount val="13"/>
                <c:pt idx="0">
                  <c:v>0.43</c:v>
                </c:pt>
                <c:pt idx="1">
                  <c:v>0.51</c:v>
                </c:pt>
                <c:pt idx="2">
                  <c:v>0.33</c:v>
                </c:pt>
                <c:pt idx="3">
                  <c:v>0.47</c:v>
                </c:pt>
                <c:pt idx="4">
                  <c:v>0.5</c:v>
                </c:pt>
                <c:pt idx="5">
                  <c:v>0.67</c:v>
                </c:pt>
                <c:pt idx="6">
                  <c:v>0.19</c:v>
                </c:pt>
                <c:pt idx="7">
                  <c:v>0.51</c:v>
                </c:pt>
                <c:pt idx="8">
                  <c:v>0.33</c:v>
                </c:pt>
                <c:pt idx="9">
                  <c:v>0.69</c:v>
                </c:pt>
                <c:pt idx="10">
                  <c:v>0.63</c:v>
                </c:pt>
                <c:pt idx="11">
                  <c:v>0.63</c:v>
                </c:pt>
                <c:pt idx="12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94-4826-B5E7-92331D456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9428160"/>
        <c:axId val="509428488"/>
      </c:barChart>
      <c:catAx>
        <c:axId val="50942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9428488"/>
        <c:crosses val="autoZero"/>
        <c:auto val="1"/>
        <c:lblAlgn val="ctr"/>
        <c:lblOffset val="100"/>
        <c:noMultiLvlLbl val="0"/>
      </c:catAx>
      <c:valAx>
        <c:axId val="5094284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variations</a:t>
                </a:r>
                <a:endParaRPr lang="ru-R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942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18678915135608"/>
          <c:y val="4.6339878401275791E-2"/>
          <c:w val="0.24851531058617674"/>
          <c:h val="0.117721917671683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113670166229221"/>
          <c:y val="5.0097777777777776E-2"/>
          <c:w val="0.84830774278215226"/>
          <c:h val="0.867050201003355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Лист1!$D$4</c:f>
              <c:strCache>
                <c:ptCount val="1"/>
                <c:pt idx="0">
                  <c:v>H. Heine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Лист1!$E$4:$G$4</c:f>
              <c:numCache>
                <c:formatCode>0%</c:formatCode>
                <c:ptCount val="3"/>
                <c:pt idx="0">
                  <c:v>0.44</c:v>
                </c:pt>
                <c:pt idx="1">
                  <c:v>0.13</c:v>
                </c:pt>
                <c:pt idx="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17-42C5-BB3E-77014C5B336C}"/>
            </c:ext>
          </c:extLst>
        </c:ser>
        <c:ser>
          <c:idx val="1"/>
          <c:order val="1"/>
          <c:tx>
            <c:strRef>
              <c:f>Лист1!$D$5</c:f>
              <c:strCache>
                <c:ptCount val="1"/>
                <c:pt idx="0">
                  <c:v>A. Blok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Лист1!$E$5:$G$5</c:f>
              <c:numCache>
                <c:formatCode>0%</c:formatCode>
                <c:ptCount val="3"/>
                <c:pt idx="0">
                  <c:v>0.32</c:v>
                </c:pt>
                <c:pt idx="1">
                  <c:v>0.17</c:v>
                </c:pt>
                <c:pt idx="2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17-42C5-BB3E-77014C5B336C}"/>
            </c:ext>
          </c:extLst>
        </c:ser>
        <c:ser>
          <c:idx val="2"/>
          <c:order val="2"/>
          <c:tx>
            <c:strRef>
              <c:f>Лист1!$D$6</c:f>
              <c:strCache>
                <c:ptCount val="1"/>
                <c:pt idx="0">
                  <c:v>M. Kuzmin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Лист1!$E$6:$G$6</c:f>
              <c:numCache>
                <c:formatCode>0%</c:formatCode>
                <c:ptCount val="3"/>
                <c:pt idx="0">
                  <c:v>0.61</c:v>
                </c:pt>
                <c:pt idx="1">
                  <c:v>0.06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17-42C5-BB3E-77014C5B336C}"/>
            </c:ext>
          </c:extLst>
        </c:ser>
        <c:ser>
          <c:idx val="3"/>
          <c:order val="3"/>
          <c:tx>
            <c:strRef>
              <c:f>Лист1!$D$7</c:f>
              <c:strCache>
                <c:ptCount val="1"/>
                <c:pt idx="0">
                  <c:v>Yu. Tynianov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Лист1!$E$7:$G$7</c:f>
              <c:numCache>
                <c:formatCode>0%</c:formatCode>
                <c:ptCount val="3"/>
                <c:pt idx="0">
                  <c:v>0.08</c:v>
                </c:pt>
                <c:pt idx="1">
                  <c:v>0.45</c:v>
                </c:pt>
                <c:pt idx="2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17-42C5-BB3E-77014C5B336C}"/>
            </c:ext>
          </c:extLst>
        </c:ser>
        <c:ser>
          <c:idx val="12"/>
          <c:order val="4"/>
          <c:tx>
            <c:strRef>
              <c:f>Лист1!$D$8</c:f>
              <c:strCache>
                <c:ptCount val="1"/>
                <c:pt idx="0">
                  <c:v>L. Pen'kovskij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val>
            <c:numRef>
              <c:f>Лист1!$E$8:$G$8</c:f>
              <c:numCache>
                <c:formatCode>0%</c:formatCode>
                <c:ptCount val="3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17-42C5-BB3E-77014C5B336C}"/>
            </c:ext>
          </c:extLst>
        </c:ser>
        <c:ser>
          <c:idx val="4"/>
          <c:order val="5"/>
          <c:tx>
            <c:strRef>
              <c:f>Лист1!$D$9</c:f>
              <c:strCache>
                <c:ptCount val="1"/>
                <c:pt idx="0">
                  <c:v>V. Zorgenfrej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Лист1!$E$9:$G$9</c:f>
              <c:numCache>
                <c:formatCode>General</c:formatCode>
                <c:ptCount val="3"/>
                <c:pt idx="0" formatCode="0%">
                  <c:v>0.33</c:v>
                </c:pt>
                <c:pt idx="1">
                  <c:v>0</c:v>
                </c:pt>
                <c:pt idx="2" formatCode="0%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17-42C5-BB3E-77014C5B336C}"/>
            </c:ext>
          </c:extLst>
        </c:ser>
        <c:ser>
          <c:idx val="5"/>
          <c:order val="6"/>
          <c:tx>
            <c:strRef>
              <c:f>Лист1!$D$10</c:f>
              <c:strCache>
                <c:ptCount val="1"/>
                <c:pt idx="0">
                  <c:v>S. Marshak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Лист1!$E$10:$G$10</c:f>
              <c:numCache>
                <c:formatCode>0%</c:formatCode>
                <c:ptCount val="3"/>
                <c:pt idx="0">
                  <c:v>0.33</c:v>
                </c:pt>
                <c:pt idx="1">
                  <c:v>0.48</c:v>
                </c:pt>
                <c:pt idx="2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17-42C5-BB3E-77014C5B336C}"/>
            </c:ext>
          </c:extLst>
        </c:ser>
        <c:ser>
          <c:idx val="6"/>
          <c:order val="7"/>
          <c:tx>
            <c:strRef>
              <c:f>Лист1!$D$11</c:f>
              <c:strCache>
                <c:ptCount val="1"/>
                <c:pt idx="0">
                  <c:v>T. Silman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Лист1!$E$11:$G$11</c:f>
              <c:numCache>
                <c:formatCode>0%</c:formatCode>
                <c:ptCount val="3"/>
                <c:pt idx="0">
                  <c:v>0.13</c:v>
                </c:pt>
                <c:pt idx="1">
                  <c:v>0.36</c:v>
                </c:pt>
                <c:pt idx="2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617-42C5-BB3E-77014C5B336C}"/>
            </c:ext>
          </c:extLst>
        </c:ser>
        <c:ser>
          <c:idx val="7"/>
          <c:order val="8"/>
          <c:tx>
            <c:strRef>
              <c:f>Лист1!$D$12</c:f>
              <c:strCache>
                <c:ptCount val="1"/>
                <c:pt idx="0">
                  <c:v>V. Levik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Лист1!$E$12:$G$12</c:f>
              <c:numCache>
                <c:formatCode>0%</c:formatCode>
                <c:ptCount val="3"/>
                <c:pt idx="0">
                  <c:v>0.33</c:v>
                </c:pt>
                <c:pt idx="1">
                  <c:v>0.34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617-42C5-BB3E-77014C5B336C}"/>
            </c:ext>
          </c:extLst>
        </c:ser>
        <c:ser>
          <c:idx val="8"/>
          <c:order val="9"/>
          <c:tx>
            <c:strRef>
              <c:f>Лист1!$D$13</c:f>
              <c:strCache>
                <c:ptCount val="1"/>
                <c:pt idx="0">
                  <c:v>V. Levanskij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Лист1!$E$13:$G$13</c:f>
              <c:numCache>
                <c:formatCode>0%</c:formatCode>
                <c:ptCount val="3"/>
                <c:pt idx="0">
                  <c:v>0.13</c:v>
                </c:pt>
                <c:pt idx="1">
                  <c:v>0.18</c:v>
                </c:pt>
                <c:pt idx="2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617-42C5-BB3E-77014C5B336C}"/>
            </c:ext>
          </c:extLst>
        </c:ser>
        <c:ser>
          <c:idx val="9"/>
          <c:order val="10"/>
          <c:tx>
            <c:strRef>
              <c:f>Лист1!$D$14</c:f>
              <c:strCache>
                <c:ptCount val="1"/>
                <c:pt idx="0">
                  <c:v>V. Letuchij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Лист1!$E$14:$G$14</c:f>
              <c:numCache>
                <c:formatCode>0%</c:formatCode>
                <c:ptCount val="3"/>
                <c:pt idx="0">
                  <c:v>0.18</c:v>
                </c:pt>
                <c:pt idx="1">
                  <c:v>0.19</c:v>
                </c:pt>
                <c:pt idx="2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617-42C5-BB3E-77014C5B336C}"/>
            </c:ext>
          </c:extLst>
        </c:ser>
        <c:ser>
          <c:idx val="10"/>
          <c:order val="11"/>
          <c:tx>
            <c:strRef>
              <c:f>Лист1!$D$15</c:f>
              <c:strCache>
                <c:ptCount val="1"/>
                <c:pt idx="0">
                  <c:v>A. Parin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Лист1!$E$15:$G$15</c:f>
              <c:numCache>
                <c:formatCode>0%</c:formatCode>
                <c:ptCount val="3"/>
                <c:pt idx="0">
                  <c:v>0.08</c:v>
                </c:pt>
                <c:pt idx="1">
                  <c:v>0.28999999999999998</c:v>
                </c:pt>
                <c:pt idx="2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617-42C5-BB3E-77014C5B336C}"/>
            </c:ext>
          </c:extLst>
        </c:ser>
        <c:ser>
          <c:idx val="11"/>
          <c:order val="12"/>
          <c:tx>
            <c:strRef>
              <c:f>Лист1!$D$16</c:f>
              <c:strCache>
                <c:ptCount val="1"/>
                <c:pt idx="0">
                  <c:v>G. Ratgauz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Лист1!$E$3:$G$3</c:f>
              <c:strCache>
                <c:ptCount val="3"/>
                <c:pt idx="0">
                  <c:v>% binary</c:v>
                </c:pt>
                <c:pt idx="1">
                  <c:v>% ternary</c:v>
                </c:pt>
                <c:pt idx="2">
                  <c:v>% dolniks</c:v>
                </c:pt>
              </c:strCache>
            </c:strRef>
          </c:cat>
          <c:val>
            <c:numRef>
              <c:f>Лист1!$E$16:$G$16</c:f>
              <c:numCache>
                <c:formatCode>0%</c:formatCode>
                <c:ptCount val="3"/>
                <c:pt idx="0" formatCode="General">
                  <c:v>0</c:v>
                </c:pt>
                <c:pt idx="1">
                  <c:v>0.26</c:v>
                </c:pt>
                <c:pt idx="2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617-42C5-BB3E-77014C5B33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9428160"/>
        <c:axId val="509428488"/>
      </c:barChart>
      <c:catAx>
        <c:axId val="50942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9428488"/>
        <c:crosses val="autoZero"/>
        <c:auto val="1"/>
        <c:lblAlgn val="ctr"/>
        <c:lblOffset val="100"/>
        <c:noMultiLvlLbl val="0"/>
      </c:catAx>
      <c:valAx>
        <c:axId val="5094284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variations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942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18678915135608"/>
          <c:y val="4.6339878401275791E-2"/>
          <c:w val="0.71811104692994454"/>
          <c:h val="0.195992494256703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Proportion of Different Line Types (</a:t>
            </a:r>
            <a:r>
              <a:rPr lang="en-GB" dirty="0"/>
              <a:t>Lorca's</a:t>
            </a:r>
            <a:r>
              <a:rPr lang="ru-RU" dirty="0"/>
              <a:t> </a:t>
            </a:r>
            <a:r>
              <a:rPr lang="en-US" dirty="0"/>
              <a:t> romances and Russian isosyllabic translation of Spanish octosyllabic verse</a:t>
            </a:r>
            <a:endParaRPr lang="ru-RU" dirty="0"/>
          </a:p>
          <a:p>
            <a:pPr algn="ctr" rtl="0">
              <a:defRPr/>
            </a:pPr>
            <a:endParaRPr lang="ru-RU" dirty="0"/>
          </a:p>
        </c:rich>
      </c:tx>
      <c:layout>
        <c:manualLayout>
          <c:xMode val="edge"/>
          <c:yMode val="edge"/>
          <c:x val="0.14913891951167721"/>
          <c:y val="1.710967982721635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Лист2!$C$44</c:f>
              <c:strCache>
                <c:ptCount val="1"/>
                <c:pt idx="0">
                  <c:v>% binary (4-ict)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Лист2!$B$45:$B$52</c:f>
              <c:strCache>
                <c:ptCount val="8"/>
                <c:pt idx="0">
                  <c:v>García Lorca</c:v>
                </c:pt>
                <c:pt idx="1">
                  <c:v>Valentin Parnakh</c:v>
                </c:pt>
                <c:pt idx="2">
                  <c:v>Mikhail Zenkevich</c:v>
                </c:pt>
                <c:pt idx="3">
                  <c:v>Anatolii Geleskul</c:v>
                </c:pt>
                <c:pt idx="5">
                  <c:v>Vladimir Vasiliev</c:v>
                </c:pt>
                <c:pt idx="6">
                  <c:v>Natella Gorskaia</c:v>
                </c:pt>
                <c:pt idx="7">
                  <c:v>Iunna Morits</c:v>
                </c:pt>
              </c:strCache>
            </c:strRef>
          </c:cat>
          <c:val>
            <c:numRef>
              <c:f>Лист2!$C$45:$C$52</c:f>
              <c:numCache>
                <c:formatCode>0%</c:formatCode>
                <c:ptCount val="8"/>
                <c:pt idx="0">
                  <c:v>0.38</c:v>
                </c:pt>
                <c:pt idx="1">
                  <c:v>0.09</c:v>
                </c:pt>
                <c:pt idx="2">
                  <c:v>0</c:v>
                </c:pt>
                <c:pt idx="3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42-492F-953C-C762D2C2209E}"/>
            </c:ext>
          </c:extLst>
        </c:ser>
        <c:ser>
          <c:idx val="1"/>
          <c:order val="1"/>
          <c:tx>
            <c:strRef>
              <c:f>Лист2!$D$44</c:f>
              <c:strCache>
                <c:ptCount val="1"/>
                <c:pt idx="0">
                  <c:v>% ternary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Лист2!$B$45:$B$52</c:f>
              <c:strCache>
                <c:ptCount val="8"/>
                <c:pt idx="0">
                  <c:v>García Lorca</c:v>
                </c:pt>
                <c:pt idx="1">
                  <c:v>Valentin Parnakh</c:v>
                </c:pt>
                <c:pt idx="2">
                  <c:v>Mikhail Zenkevich</c:v>
                </c:pt>
                <c:pt idx="3">
                  <c:v>Anatolii Geleskul</c:v>
                </c:pt>
                <c:pt idx="5">
                  <c:v>Vladimir Vasiliev</c:v>
                </c:pt>
                <c:pt idx="6">
                  <c:v>Natella Gorskaia</c:v>
                </c:pt>
                <c:pt idx="7">
                  <c:v>Iunna Morits</c:v>
                </c:pt>
              </c:strCache>
            </c:strRef>
          </c:cat>
          <c:val>
            <c:numRef>
              <c:f>Лист2!$D$45:$D$52</c:f>
              <c:numCache>
                <c:formatCode>0%</c:formatCode>
                <c:ptCount val="8"/>
                <c:pt idx="0">
                  <c:v>0.22</c:v>
                </c:pt>
                <c:pt idx="1">
                  <c:v>0.3</c:v>
                </c:pt>
                <c:pt idx="2" formatCode="0.00%">
                  <c:v>0.28999999999999998</c:v>
                </c:pt>
                <c:pt idx="3">
                  <c:v>7.4999999999999997E-2</c:v>
                </c:pt>
                <c:pt idx="5" formatCode="0.00%">
                  <c:v>0.125</c:v>
                </c:pt>
                <c:pt idx="6">
                  <c:v>0</c:v>
                </c:pt>
                <c:pt idx="7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42-492F-953C-C762D2C2209E}"/>
            </c:ext>
          </c:extLst>
        </c:ser>
        <c:ser>
          <c:idx val="2"/>
          <c:order val="2"/>
          <c:tx>
            <c:strRef>
              <c:f>Лист2!$E$44</c:f>
              <c:strCache>
                <c:ptCount val="1"/>
                <c:pt idx="0">
                  <c:v>% dolniks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Лист2!$B$45:$B$52</c:f>
              <c:strCache>
                <c:ptCount val="8"/>
                <c:pt idx="0">
                  <c:v>García Lorca</c:v>
                </c:pt>
                <c:pt idx="1">
                  <c:v>Valentin Parnakh</c:v>
                </c:pt>
                <c:pt idx="2">
                  <c:v>Mikhail Zenkevich</c:v>
                </c:pt>
                <c:pt idx="3">
                  <c:v>Anatolii Geleskul</c:v>
                </c:pt>
                <c:pt idx="5">
                  <c:v>Vladimir Vasiliev</c:v>
                </c:pt>
                <c:pt idx="6">
                  <c:v>Natella Gorskaia</c:v>
                </c:pt>
                <c:pt idx="7">
                  <c:v>Iunna Morits</c:v>
                </c:pt>
              </c:strCache>
            </c:strRef>
          </c:cat>
          <c:val>
            <c:numRef>
              <c:f>Лист2!$E$45:$E$52</c:f>
              <c:numCache>
                <c:formatCode>0%</c:formatCode>
                <c:ptCount val="8"/>
                <c:pt idx="0">
                  <c:v>0.35</c:v>
                </c:pt>
                <c:pt idx="1">
                  <c:v>0.6</c:v>
                </c:pt>
                <c:pt idx="2" formatCode="0.00%">
                  <c:v>0.67</c:v>
                </c:pt>
                <c:pt idx="3">
                  <c:v>0.83199999999999996</c:v>
                </c:pt>
                <c:pt idx="5" formatCode="0.00%">
                  <c:v>0.875</c:v>
                </c:pt>
                <c:pt idx="6">
                  <c:v>1</c:v>
                </c:pt>
                <c:pt idx="7">
                  <c:v>0.97299999999999998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42-492F-953C-C762D2C220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5665112"/>
        <c:axId val="765661832"/>
      </c:barChart>
      <c:catAx>
        <c:axId val="76566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5661832"/>
        <c:crosses val="autoZero"/>
        <c:auto val="1"/>
        <c:lblAlgn val="ctr"/>
        <c:lblOffset val="100"/>
        <c:noMultiLvlLbl val="0"/>
      </c:catAx>
      <c:valAx>
        <c:axId val="765661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5665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3:59.46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49.12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0 278,'2'-2,"1"-1,3-1,-1-2,1-1,1-1,0 0,2 0,-1-1,1 1,0 1,1-1,1 1,2-2,0-2,1 1,-1 1,-2-1,-1 0,1-1,1 1,-1 0,0 1,-1 0,1 0,1 1,3 1,-3 0,0 1,-2 0,1-2,-1 1,-1-1,-1 1,0 0,-2 2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40:20.03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56,'1081'0,"-1056"-1,46-8,23-2,-56 10,-1-1,0-1,0-3,47-12,-67 13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40:20.79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40:24.33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2,'84'0,"62"-2,0 7,159 25,-128-5,41 8,-65-15,-110 0,-17-5,-11-8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40:26.30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2,'79'0,"-2"-2,144 17,18 10,-160-18,138-7,-91-2,-80 1,-19 0,0 0,0 2,-1 1,1 1,0 1,-1 2,30 9,-38-9,-1-1,2 0,33 2,-34-5,-1 0,0 1,-1 1,1 1,20 8,-16-5,1 0,31 6,-33-10,-1 2,0 0,30 13,-44-16,-1 0,1 1,-1-1,1 1,-1-1,0 1,0 1,-1-1,6 8,0 4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40:27.77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0 191,'64'-19,"80"-3,25-2,48-8,-15 2,274-15,-396 35,-58 6,0 1,-1 1,44 2,-59 1,0 1,0 0,-1 0,1 0,-1 1,0 0,1 0,-1 0,-1 0,1 1,0 0,4 6,-4-6,0 1,0-1,0 0,0 0,1-1,-1 1,1-1,0 0,0-1,0 1,11 1,85 20,-94-26,-5-3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26:24.52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2,'118'-2,"127"5,-138 9,61 3,196-17,-342 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26:25.89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2,'150'-2,"169"4,-184 11,30 1,-90-12,86 14,-117-12,80-3,13 1,-116 2,-4 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26:27.263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1 113,'22'-1,"0"-2,1 0,-1-2,28-8,-26 5,0 2,0 1,34-2,56 7,-83 2,0-1,1-2,-1-1,0-1,0-2,41-11,-46 8,0 1,1 1,0 2,40-2,112 7,-67 2,-85-3,-11 1,0-1,0-1,24-4,-20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26:29.13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34,'1289'0,"-1277"0,0 0,-1-1,1-1,0 0,0 0,-1-1,1 0,17-9,-14 3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26:30.40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28,'234'-14,"1"1,630 14,-841-1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51.375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0 229,'0'-1,"0"-3,2 0,0-1,1 1,2-1,3 0,2 2,0-3,0-1,2-1,0 1,-1 0,1 0,0 1,0 0,2-2,0-1,-1 0,-1 2,-1-1,1 2,-3 0,2 1,-1 1,-1-1,-2 0,1 0,-2 1,0 0,0-1,-1 0,1 0,0-1,1-2,1 1,0-1,1 2,-1 1,0 2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26:34.679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0,'659'0,"-618"2,68 12,-40-3,2-1,-34-3,66 2,708-10,-789 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27:04.182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1,'430'15,"11"37,-401-46,0-3,43-2,-48-1,-1 1,1 1,45 10,-36-5,0-2,0-2,1-1,45-6,7 1,-11 3,-63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34:42.894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0,'1460'0,"-1410"5,-33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34:44.381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0,'1730'0,"-1703"0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34:47.234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1,'1336'0,"-1323"0,0 0,-1 2,1-1,0 2,-1-1,1 2,21 8,-18-3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9:34:59.96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1,'91'0,"0"5,0 4,100 22,-114-18,0-4,134 0,-91-6,18 9,34 1,314-14,-464 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52:52.04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53,'65'0,"31"1,146-18,-193 12,83 2,5 0,-50-9,-57 7,58-4,90 10,-156-1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53:16.56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1,'1'7,"0"-1,1 1,-1-1,1 0,1 1,-1-1,1 0,0 0,0 0,1-1,8 11,-1-2,1-1,0 0,19 15,-25-24,1 0,-1 0,1-1,0 0,0 0,0 0,1-1,-1 0,0-1,1 1,10-1,13 0,46-4,-22 1,881 1,-867-3,-43-2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54:27.56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1,'540'0,"-494"4,-29 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54:31.63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16,'60'11,"-16"-2,57-2,0-6,148-15,43-1,-256 14,43-7,-42 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53.23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0 300,'0'-2,"0"-1,0-2,2-1,0 0,1-2,5-2,2 0,3 0,1 0,-1 2,0 0,2-2,-1 2,0 1,-2 0,0-1,-1 2,1-3,0 0,3-2,1-1,-1 1,0 0,-3 2,1-2,-1 1,1-1,-1-1,1 1,-1-1,-4 2,-1 1,0 3,-2 3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9:10:25.86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0 129,'6'-3,"1"-1,-1 1,1 0,0 1,0 0,0 0,0 0,0 1,0 0,0 0,9 1,13-3,366-61,-192 43,-79 10,128 5,-167 7,-61-1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9:10:36.44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2,'287'-2,"311"5,-327 22,40 2,-297-27,272 14,-132 5,175-2,-111-17,-190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0:37.02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0,'38'0,"1"2,71 11,-52-5,1-2,0-3,76-7,-16 1,-69 6,53 8,-55-4,59 0,-61-3,-30 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0:39.9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51,'822'0,"-800"-1,0-1,31-8,-30 6,47-4,-49 6,0-1,24-5,15-3,-40 9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3:24.43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2,'41'3,"0"1,0 2,63 19,-43-10,10 3,-39-9,1-1,53 6,-39-8,58 14,-60-10,66 6,3-12,73 8,-151-6,62 21,-43-11,-18-9,1-1,0-2,0-2,1-2,40-4,23 1,-55 3,45 1,0-3,0-4,109-22,-100-4,-81 24,0 1,1 1,0 1,0 0,1 2,23-2,-2 3,0-2,0-2,54-15,-76 16,15 0,0 1,0 1,67 5,44-3,-18-24,-76 15,-29 5,1 0,36-1,468 6,-244 1,-261-2,0-1,31-8,33-3,146 12,-122 2,-83 0,0 2,28 6,-27-3,56 2,15-10,80 4,-160 2,-5 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3:28.00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0,'56'2,"79"14,-121-14,249 20,-108-9,71 12,-98-5,1-5,206-1,715-15,-1024 0,0-2,0-1,49-14,-48 10,-1 2,1 1,42-3,833 7,-416 4,210-3,-675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3:32.27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0 129,'58'3,"0"3,81 19,-14-3,-41-9,286 53,-332-58,1-1,0-3,0-1,0-1,60-7,-88 3,0-1,0 0,0-1,-1 0,1 0,-1-1,0-1,12-8,31-16,68-16,226-56,-318 95,19-4,0 3,93-4,103 14,-82 1,-18-5,157 5,-143 21,-112-14,0-3,68 3,640-11,-726-1,-1-1,1-1,44-13,-41 9,-1 1,50-3,73-3,65-1,618 15,-814-1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3:35.32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28,'104'-1,"457"17,-443-7,173 23,-125-9,0-8,221-6,-342-7,0 2,70 16,-71-10,2-3,67 3,83-10,252-32,-10-18,-241 25,-129 14,109-3,-47 15,-24 1,184-19,-191 7,193 7,-143 6,399-3,-519-2,57-10,-56 7,55-4,505 10,-539 4,-29 1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3:37.06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53,'80'0,"566"15,193-2,-510-16,232-38,-280 29,-32 4,348-9,-436 18,-123 1,55 9,34 3,104 10,-226-23,55 10,-38-6,1-1,35 2,292-7,-329 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3:38.56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27,'55'20,"543"34,5-50,-374-5,623-41,-345 16,171 14,-412 15,566-3,-816-1,0-1,0 0,20-6,34-5,-50 12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55.73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0 291,'0'-1,"3"-3,3-1,4-5,4-1,3-2,1 0,3-3,2-1,2-1,1 1,-1-1,-2 0,2 1,-3 1,-2 2,-4 2,0 0,-1 0,-1 3,-3 1,-2 2,-1 2,0 1,-2 1,-2-2,-1-1,-2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3:40.02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0 130,'296'-13,"-31"1,597-32,-68 10,-501 21,-14-1,859 15,-1116-1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3:51.64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1 207,'16'1,"0"1,30 7,17 2,67-4,148-12,-42-19,-125 10,125 0,434 15,-635-3,53-9,-50 5,41-1,119-11,-126 9,160-26,-176 25,109-25,-112 21,1 2,0 3,102-4,411 15,-563-3,0 1,1 0,-1 0,1 1,-1-1,1 1,-1 0,0 0,1 1,-1-1,0 1,0 0,0 0,0 0,0 1,6 5,4 9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4:02.513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53,'54'-19,"-23"15,0 2,1 2,-1 1,0 1,39 8,77 3,1433-12,-712-3,-837 0,0-1,36-8,-17 2,8-2,-33 5,0 2,36-2,78 6,-117 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4:07.34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28,'20'-1,"-1"-1,34-8,-32 6,0 0,24-1,654 3,-339 5,-334-2,0 2,0 1,-1 1,31 9,19 5,-35-13,1-3,0-1,67-5,-11 0,-50 3,-8-1,-1 1,1 2,64 12,-58-7,-1-1,1-3,0-2,48-5,10 1,-18 4,3 0,164-18,-164 8,1 3,111 9,-55-1,267-2,-393-1,0-1,35-8,-34 5,0 1,27-1,649 3,-339 5,-258-1,108-5,-186-1,-4-1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4:12.93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79,'81'1,"-13"0,0-2,102-15,78-14,-163 22,-3-3,-40 5,66-2,775 9,-686 12,12 0,-175-11,59 10,-57-7,51 3,1049-8,-518-1,-582-1,0-2,0-1,35-11,-35 8,1 1,65-4,13 10,218 27,-218-2,-79-15,1-1,0-2,55 1,-16-7,-54-1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4:16.60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1,'49'3,"-1"2,0 3,74 20,20 4,100-4,-141-16,-57-6,60 1,74 6,4-1,-123-12,0 2,57 11,-25-4,0-3,112-8,-58-1,536 3,-642-2,65-11,-25 1,-6 2,-23 3,61-1,320 9,-409-1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4:18.633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1,'27'0,"44"-1,-1 3,107 17,-57 6,213 32,69-11,-135-15,-184-21,112 8,40-6,15 1,809-14,-1019-2,-1-2,0-1,76-23,-50 12,-22 6,-11 1,1 3,-1 0,63-3,-60 8,45-8,-45 5,48-2,-35 7,0-2,61-10,-46-1,78-12,-121 21,-4-2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10:27:21.58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1,'7'1,"0"0,0 1,0-1,0 2,0-1,-1 1,1 0,-1 0,0 1,0 0,0 0,-1 0,11 10,-3-1,1 1,-2 0,0 1,10 17,11 17,2-1,59 63,-86-102,-1 1,0 0,10 20,10 16,-21-39,0 0,1-1,0 1,0-1,1-1,-1 1,1-1,0-1,1 1,-1-1,1-1,10 4,-18-7,40 26,-37-22,0-1,0 0,1 0,-1 0,1-1,-1 0,10 4,-12-6,1 0,-1 0,0 0,1 0,-1 0,0 0,0-1,1 1,-1-1,0 0,0 1,0-1,0 0,0 0,0 0,0-1,0 1,0 0,0-1,-1 1,1-1,2-3,4-5,0-1,-1 0,0 0,0 0,-2-1,1 0,-2 0,1 0,-2-1,1 1,1-24,-2 12,-1 0,-1 0,-1 0,-2 0,-6-37,7 55,0 0,-1 0,1 0,-1 0,-1 0,1 1,-1-1,0 1,0-1,-1 1,1 0,-1 1,0-1,-6-5,6 8,0-1,0 1,0 0,0 0,0 1,0-1,0 1,-1 0,1 0,-1 0,1 1,0 0,-1-1,1 1,-1 1,1-1,-1 1,1 0,0 0,-8 2,-15 9,0 1,1 1,0 1,1 1,1 1,-27 26,40-35,1 2,0-1,1 1,0 1,1 0,0 0,0 0,1 1,1 0,-9 25,8-16,2 0,1 0,0 0,2 0,0 1,2 24,0-32,0 0,0-1,-1 1,-1 0,-6 21,7-32,0 0,0 0,0 0,0-1,-1 1,1 0,-1-1,0 1,0-1,0 1,0-1,0 0,-1 0,1 0,-1 0,1-1,-1 1,0 0,1-1,-1 0,0 0,0 0,0 0,0 0,0 0,0-1,0 0,0 1,0-1,-6-1,2 1,0-1,0 0,-1 0,1 0,0-1,-12-5,20 6,-1 1,1-1,-1 1,1-1,-1 1,1-1,-1 1,1-1,0 1,-1 0,1-1,0 1,-1 0,1-1,0 1,-1 0,1 0,0 0,0-1,-1 1,1 0,0 0,0 0,-1 0,1 0,0 1,1-1,33-4,9 3,248 3,-285 0,1-1,-1 1,0 1,0-1,0 1,0 0,-1 1,1 0,-1 0,0 0,0 1,6 5,11 12,30 37,-43-47,0 0,0 0,0 1,-2 0,0 1,0 0,-1 0,-1 1,9 26,-14-34,0 0,0-1,0 1,-1 0,0 0,0 0,-1-1,0 1,0 0,0 0,-1-1,0 1,0-1,-1 0,0 1,0-1,0 0,-1-1,0 1,0-1,0 1,-10 7,0 1,0-1,-31 21,39-30,-1 0,0-1,0 0,0 0,-1 0,1-1,-1 0,1-1,-1 0,-9 1,-14-3,-1-2,1-1,-1-1,-53-16,2 0,81 21,0 0,0 0,0-1,0 1,0-1,0 0,0 1,1-1,-1 0,0 0,0 0,1 0,-1 0,1-1,-1 1,1-1,-1 1,1-1,0 1,0-1,0 1,0-1,0 0,0 0,0 0,0 1,1-1,-1 0,0-2,2 2,-1 0,0 0,1 0,-1 0,1 0,0 1,0-1,-1 0,1 1,0-1,1 1,-1-1,0 1,0-1,1 1,-1 0,0-1,1 1,0 0,-1 0,1 0,-1 0,1 0,0 1,0-1,0 0,-1 1,1 0,0-1,3 1,31-5,0 2,0 2,60 4,-3 1,-77-4,0 0,0 1,0 1,0 1,25 6,-32-5,0 0,0 0,-1 1,1 0,-1 0,0 1,-1 0,1 0,-1 1,9 11,12 18,-18-20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4:34:28.81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0,'710'0,"-665"2,55 10,-55-6,58 1,800-8,-865 3,54 9,32 2,-51-12,153 8,566 9,-528-20,-242 2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4:34:30.86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1 105,'1373'0,"-1345"-2,0-2,-1 0,1-2,50-17,-46 13,0 1,61-9,-10 5,-57 7,1 2,27-1,-27 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57.97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1 196,'0'-1,"1"-3,3 0,1-1,2 1,3-1,2-3,1 1,1 1,1 0,2-2,-2 0,2 1,-1-1,1-2,-2 2,-1-1,0 1,0 1,-3 0,-1 2,-1 0,-1 1,1 1,-1 0,-1-2,-1 1,1 0,-2 0,1-1,0-1,1 0,0 0,-3 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4:34:36.57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0,'3'3,"0"-1,0 0,0 0,1 0,-1 0,1 0,-1-1,1 1,-1-1,1 0,0 0,0 0,-1-1,1 1,6-1,52 10,136 29,1417 223,-1542-256,1-4,76-8,233 4,-154 27,-146-13,120 2,-179-14,-13 1,1-1,-1-1,0 0,18-3,-13-2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4:34:38.409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79,'0'-1,"1"0,-1 0,0 1,0-1,1 0,-1 0,1 0,-1 1,1-1,-1 0,1 0,-1 1,1-1,-1 0,1 1,0-1,0 1,-1-1,1 1,0-1,0 1,-1 0,1-1,0 1,0 0,0 0,0-1,0 1,0 0,-1 0,2 0,38-2,-34 2,350 18,143-1,-391-27,152-32,-118 15,-92 20,1 2,64 1,-93 5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4:34:46.26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1,'1163'0,"-1087"3,0 4,97 22,-97-14,0-4,86 3,-60-15,-13 0,134 16,-109-5,205-7,-153-6,898 53,-790-21,346-6,-596-23,-4 1,0-1,0-1,-1-1,1 0,-1-2,0 0,25-9,-13 3,-1 2,1 1,1 1,39-2,-9 1,-22 3,47 2,-65 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4:34:47.84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27,'730'0,"-559"-13,8 0,506 14,-658-1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4:35:32.12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3 1,'-3'181,"7"194,-1-344,3 0,0 0,2 0,15 34,-5-9,0 12,-14-49,0-1,2 0,0 0,0-1,2 0,0 0,16 23,-17-29,0 0,-1 0,0 1,0 0,-2 0,1 0,-1 0,-1 1,3 25,-3 4,-2 71,-2-69,-5-44,-7-12,-10-15,-58-68,57 67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4:35:35.67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180 2,'0'439,"-1"-427,0-1,-1 1,-1-1,0 0,0 0,-1 0,-7 12,-12 43,23-67,0 1,0 0,0 0,0 0,0 0,0 0,-1 0,1 0,0 0,0 0,0 0,0 0,0-1,0 1,0 0,0 0,0 0,-1 0,1 0,0 0,0 0,0 0,0 0,0 0,0 0,0 0,-1 0,1 0,0 0,0 0,0 0,0 0,0 0,0 0,0 0,-1 0,1 0,0 1,0-1,0 0,0 0,0 0,0 0,0 0,0 0,0 0,0 0,-1 0,1 0,0 1,0-1,0 0,0 0,0 0,0 0,0 0,0 0,0 0,0 0,0 1,0-1,0 0,0 0,0 0,0 0,0 0,0 1,-6-15,-4-18,-20-238,23 233,-1 1,-17-48,-8-31,29 93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35:21.37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53,'568'20,"-199"-13,-224-8,-128 2,0 0,0 2,19 4,-17-2,1-1,34 1,767-6,-627-12,46 0,-220 12,1-1,-1-2,0 1,31-12,-26 8,-1 1,37-5,35 8,-66 3,0-1,1-2,37-7,-45 6,0 1,0 0,24 2,-25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59.688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0 347,'0'-2,"0"-1,2-4,0-2,0-1,2 0,6-3,2 0,2 0,0-1,3-1,1 1,0-3,-1 1,1 2,-1 1,-2 0,-2 1,-2-1,2 2,0 2,0 0,-2 1,1-2,2-1,-3 1,1 1,-2 2,0 1,2 0,-1 0,-2 0,0 0,-2 0,-2 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03.387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1 201,'1'-2,"3"-1,1-3,4 1,2-4,2-2,1-2,1 0,1-1,1 0,1 0,-2 2,2 0,0 0,-2-1,1 1,-3 3,-1 2,-3 2,-1 0,-2 1,0 1,-1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04.75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0 317,'0'-1,"0"-3,0-1,0-2,0-2,0-2,3 0,3-1,3-4,3 1,2-2,1 2,5-4,-1-2,3-1,-2-2,2 2,0 2,-4 3,-2 3,-4 3,-1 3,-1 1,-2 2,1 2,-3 2,-1 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06.77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0 162,'2'0,"1"0,2-1,4-1,1 0,0-1,1-2,1 1,0 0,1 0,-1 0,2-1,-3 0,1-2,-1 1,0 2,-1-1,-1 1,2 0,0-2,-1 0,-1-1,-1 0,-1 2,-1 0,0 1,-1-1,0 2,-1-2,0 1,2 1,-1 0,0-2,0-1,0 0,1 2,-1-1,-1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09.17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0 205,'0'-2,"0"-1,2-1,1 1,1-2,1 2,-1-2,2 0,1-3,2 0,-1-1,0 1,0 0,0 0,0 0,1 1,1-2,1 0,-1 1,-1 0,1 2,-1 0,1 0,-2-1,-1 1,-1 0,1 1,-1 0,1 1,0 1,0 0,0 1,-1-1,-1 0,1-1,-2 0,-1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24.13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10.702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0 307,'0'-1,"0"-3,2-1,1-2,1-1,1-1,1 0,3 0,1 1,2 0,-1-3,5-2,3 0,-1 2,0-1,-1 3,-1-2,0 0,0 0,-1 1,1-1,-2-2,2 0,0 1,-1-1,-1 1,0 1,-1 1,-3 1,-1 2,-1 2,-2 0,0 2,-2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11.145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12.655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0 245,'0'-2,"0"-1,0-2,3-2,4-4,3 0,3-3,3 1,2-3,1 1,1-2,-1 3,-2 0,-3 3,2 0,-3 0,-2 3,0 1,-1 2,-2 1,0 2,-1-2,-1 2,0-2,-1-1,1 0,-2 0,1 0,1 2,-1-1,1 0,-2 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18.792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0 228,'0'-2,"0"-1,2-3,1-2,3-1,1-1,2 1,3-1,3-2,-1 0,2 0,-2 2,-1 2,-1 2,-3 0,-2 1,-1 1,1 0,-1 0,0 0,1 1,-1-1,-2 0,1-1,0 2,-1-1,2 0,0 1,-1 0,1 0,0 0,0 0,-1 0,0-1,0-1,1 0,1 1,-1 0,0-1,1 0,0 1,0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21.992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1 224,'0'-2,"0"-1,0-3,1 1,3-1,1-2,2-2,4 2,0 0,0 0,1 1,2-1,-1 1,-1 0,-2 0,-1 1,-1 1,-2 1,0 0,0 0,1-1,0 0,0 0,-1 0,-1 0,0-1,1 1,0-1,-1 1,1 0,1 0,1-1,-1-1,-1 0,0 0,1 2,-1-1,-1 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26.70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1 223,'0'-2,"0"-1,0-3,1-1,3-1,0 0,-1-1,1-1,0 1,2-3,2-1,0 2,0-1,-1 3,-1 0,-2-1,0 2,1 2,0 0,0 1,1 0,-1 0,1 0,-2 0,2 0,-2 0,1 0,-1-2,1 1,0 0,0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29.82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0 185,'0'-1,"2"-1,0-2,1 1,2 0,2-1,2 1,1 0,2 0,2-2,1-1,-2 0,-1 0,-1 1,-1-2,-1 1,1 0,0 1,-2-1,0 1,0 1,-1 0,1-1,1-1,0 0,-2 0,1 1,-1 2,1-1,1-1,1-3,1 1,-3-1,0 1,-2 1,0 1,0 1,-1 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31.607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0 315,'0'-2,"0"-1,0-3,0-1,0-1,0 0,5-4,5-3,4-1,2-2,2 1,1-1,0 2,3-3,-1 2,4-4,0 2,2-1,-1 0,-3 2,-3 3,-4 3,-4 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34.26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0 298,'0'-1,"2"-1,0-2,1 1,1-3,2-5,5-5,1 1,1-3,1 2,3-1,-2 2,0 0,-2 1,1 0,0 1,0 0,-1 1,-3 3,-2 0,0 0,-1 2,1 3,0 1,-1 0,-1 0,1-2,0-2,1-1,2-1,0 0,-1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42.926"/>
    </inkml:context>
    <inkml:brush xml:id="br0">
      <inkml:brushProperty name="width" value="0.1" units="cm"/>
      <inkml:brushProperty name="height" value="0.6" units="cm"/>
      <inkml:brushProperty name="color" value="#33CCFF"/>
      <inkml:brushProperty name="ignorePressure" value="1"/>
      <inkml:brushProperty name="inkEffects" value="pencil"/>
    </inkml:brush>
  </inkml:definitions>
  <inkml:trace contextRef="#ctx0" brushRef="#br0">0 1,'2'0,"0"1,1 1,2 0,0 1,0 2,-1 0,0 0,0 0,2 1,0 1,2 0,-2 0,1-1,-1 0,-1 1,1-1,1 1,0 0,0 0,0-1,-2-1,0 0,0 0,0 1,0 0,2 0,-1 0,0 1,0-1,0 0,0-1,-1 0,0-1,1-1,1-1,0 1,1 1,1 2,0-1,0-1,0-1,-2 1,0 0,0 1,0 0,3-1,-2 1,-2-1,-5-2,-2-2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31.118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0 227,'0'-2,"0"-1,0-3,2 1,0-1,1 0,2 1,0-1,1-1,0 1,1-1,1 2,1 0,0-1,0-1,3 1,-1-2,0 1,-1 2,-1-1,2 0,0 0,-1 0,1 0,-2-1,2 0,0-1,0 1,-2 1,-1 0,-2 1,0 1,1 0,0 1,-1-2,-1 1,1-1,1 0,0 0,3 1,-1 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54.483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0 281,'0'-2,"0"-1,0-2,2-1,1 0,4-4,2-1,2-3,3 1,2-3,0 2,2 0,-2 1,-1 1,-2 1,1 0,-2-1,-1 3,-3 1,1 2,-2 0,0 1,-1 1,1-2,-1 0,1 0,0 2,0 1,0-1,-2 0,-1 0,2 0,-1 0,0 1,1-1,1-1,-1-2,-1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56.427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0 170,'0'-2,"0"-1,2-1,1 1,2-2,2 2,4-3,1-2,1 0,0-1,3-1,1 1,0-2,-1 0,-1 0,1 1,-1 0,-2 2,-2 1,0 0,-2-1,0 2,0 0,-2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5:59.61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1 251,'0'-2,"0"-1,0-3,1-2,3-1,-1 0,2 2,1 1,2-1,1-1,0 1,0 0,0 1,-1-3,1 2,0-1,-1 0,1 1,0 1,0 1,-2 0,1-1,1-1,0 1,1 0,-1 0,-1-2,-1 2,1 0,0-2,0 0,-1-1,1 0,-1 1,0 2,-2-1,-1 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6:01.928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1 271,'1'0,"1"-2,2-1,-1-2,3-1,5 0,0-1,2-2,-1 1,2-2,-1 1,0 0,2 0,1 0,0 1,0 0,-2 1,-2 1,1-1,-2 2,0-1,1 0,0-1,-1 1,-1 1,0 2,-2 0,-1 0,0 1,-1-1,1-2,1 1,1-1,0-1,0-1,3-1,1 0,0-1,-1 2,-2 0,-2-1,-1 2,-1 1,0 0,-1 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6:04.048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1 260,'0'-2,"1"0,1-1,2-2,-1-2,2 0,0-2,5-1,2 0,2 0,0-1,3-1,1-2,0 1,0 0,0 1,-2 3,0-2,0 0,-1 1,-4 2,-1 1,-2 1,0 1,0 0,2 2,0-3,0 0,-1-1,-2 2,1-1,0 2,0 0,-2 0,-1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6:06.35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0 271,'0'-1,"2"-1,1-2,3-1,-1-1,3-3,1-3,3-4,2 0,2-4,2 0,1-1,0-2,0 2,-1 2,-1 2,-3 2,-3 3,-2 3,-3 2,0 0,-1 2,0 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6:33.362"/>
    </inkml:context>
    <inkml:brush xml:id="br0">
      <inkml:brushProperty name="width" value="0.1" units="cm"/>
      <inkml:brushProperty name="height" value="0.6" units="cm"/>
      <inkml:brushProperty name="color" value="#33CCFF"/>
      <inkml:brushProperty name="ignorePressure" value="1"/>
      <inkml:brushProperty name="inkEffects" value="pencil"/>
    </inkml:brush>
  </inkml:definitions>
  <inkml:trace contextRef="#ctx0" brushRef="#br0">0 1,'0'1,"2"1,0 2,1-1,1 2,2 1,3 0,2 2,0 2,0-1,1 2,0-2,1 1,0 0,0 2,0 0,1-1,-1-2,-1 1,-1-1,-2 1,-2-2,2 1,0 0,0-2,-1 1,0-1,-3 1,1-2,1-1,1-1,-1 0,-1 0,0 0,-1 0,0 0,-1 1,1 0,-1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6:44.63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0 306,'2'0,"1"-1,3-3,-1-1,1-4,2 1,3-2,1-1,3-3,2 0,3-4,-1-1,2 1,0 1,-2 1,0 1,1 1,0-3,-4 1,-1 3,-3 2,-1 2,-1 2,-1 0,-2 3,0-3,0 2,1 0,-2 0,1 1,-2 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6:47.15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1 238,'0'-2,"1"-1,3-1,2-3,5 1,4-3,1-1,5-1,3-1,1 0,-4 1,2 1,-3-1,3-1,-1 1,1-2,-1 1,0 1,-2-1,-1 2,-3 1,0 1,-3 1,-1 2,-2 1,-1-1,2 0,0 2,-2 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6:48.767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0 214,'0'-1,"0"-3,0-1,0-2,2-1,1-2,4-1,2 0,1 1,-1 2,-1-1,0 1,0 1,-2 1,1 0,-1 1,2-2,-1 1,1 1,-1-1,2 1,-1-2,2 1,-1 2,-1-1,-1 0,0 0,1 1,-2 0,0 1,1 0,-1 0,-1 0,0-1,0 0,-1 0,-1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38.05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1 289,'0'-2,"1"0,1-1,2-2,1 0,1-1,2-1,2 2,-1-1,0 1,0-1,2 2,2-1,0 0,-2-1,0 3,-2-3,0 0,0 2,0-1,0 1,0-1,0 1,0-1,0 1,0 0,0 0,0 1,-2-1,-2-1,0 1,-1-2,-1 0,0 1,1 1,1-1,-2 0,1-1,-1-2,3 2,0-1,0 2,0 0,0 0,-1 0,-2 0,1 0,1 1,-1-1,0 0,0 1,1 0,0 0,0 0,-1 0,1 0,0-2,-1-1,1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6:50.862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1 218,'0'-1,"1"-1,1-2,3-1,2 0,4-3,3-1,0-2,1 2,1-2,2 1,0-2,-1 0,3 0,-3 1,-1 1,-1 2,-2 1,-1 1,2 0,-1-2,-1 1,2 2,-1 0,-2 1,1-1,-1 0,0 0,-1 1,0 1,-2 0,-1 0,-2 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6:53.42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0 263,'0'-1,"0"-3,2 0,1-1,1-1,1-2,1-1,4-1,2 1,2-2,1-2,5-2,1 0,1-1,-1-2,1 0,-3 3,-2 0,-2 1,-2 1,-1 2,1 3,-3 1,0 1,0 3,-1-1,-1 1,-2 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6:54.92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0 317,'0'-1,"2"-3,3-1,1-2,4-3,12-11,4-4,2-3,1 2,-2-1,-2 2,0 1,-2 5,-1-1,-2 3,-2 2,-2 3,-3 2,-2 3,-1 1,-1 2,0 1,-2 3,-2 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7:08.18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1 260,'0'-1,"1"-1,1-2,2 1,-1-1,2-2,-1-1,4-1,0 0,1-2,-1 0,3-2,0-1,3 1,-1-1,0 0,0 1,-2 0,0 1,-1 2,-1 0,0 1,0-1,0 1,1 0,-1-1,0 2,-2 0,-1 2,-1 0,0 0,0 2,2 1,0 1,0-1,-2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7:10.30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1 296,'0'-1,"0"-3,0-1,0-2,3-1,1-1,1 0,0 0,2 0,1-1,5-2,-2-1,4 1,-2 0,1 1,1-1,1 1,-1 0,-1 0,-1 3,-1 1,-1 0,-1-1,0-1,1 1,0-1,-1 3,-2-1,-1 2,-1 0,1 0,1-2,0 1,-1 0,-1 0,-1 0,-1 2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7:15.760"/>
    </inkml:context>
    <inkml:brush xml:id="br0">
      <inkml:brushProperty name="width" value="0.1" units="cm"/>
      <inkml:brushProperty name="height" value="0.6" units="cm"/>
      <inkml:brushProperty name="color" value="#33CCFF"/>
      <inkml:brushProperty name="ignorePressure" value="1"/>
      <inkml:brushProperty name="inkEffects" value="pencil"/>
    </inkml:brush>
  </inkml:definitions>
  <inkml:trace contextRef="#ctx0" brushRef="#br0">1 1,'0'1,"1"1,3 0,0 1,1 2,1 0,2-2,1 2,1 1,3 3,2 2,-1-1,-1-2,0-1,-2 0,0 0,-1-1,-1 0,-1-1,-2 0,-1 0,1-1,2 0,2-1,-2 1,0-1,-2 3,2-1,-1 2,-2 0,2-1,0-1,0-1,0 0,-1 1,-1-2,0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7:36.96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0 171,'2'0,"1"0,3-2,0 0,4-1,2-2,4-2,2 0,3-3,-1-1,2 0,-1-1,-1 0,-1 0,0 1,-2 1,-2 0,-2 1,-3 2,0 2,-2 0,0 1,0 1,-2-1,0-1,-2 3,0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7:39.288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0 181,'0'-2,"2"0,1 0,1-1,1-1,7-4,3-1,2-1,1 1,1 1,-3 0,-3 2,-2 1,-2 2,2 0,-1 0,-1 0,-2 0,1-1,-2-2,0 1,-1 0,1-2,2 0,0-1,0 0,-3-1,1 2,-1 0,2 1,0 2,-1 0,-1 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7:40.90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1 311,'0'-2,"0"-1,0-2,1-5,3-4,1 0,5-2,2 0,4-1,0-1,3 1,1-3,1 0,0 2,-1-2,-2 2,-1 1,-1 1,-1 3,-2 3,-3 3,-2 0,-2 0,-2 3,-2 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7:42.838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1 279,'1'-1,"4"-3,6-3,2 0,1-4,4-1,3-2,-1-1,4-5,1 0,1-1,0-1,0 1,-1 1,0 3,-4 3,-3 0,-1 2,-2 0,-1 4,-3 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39.73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0 239,'2'0,"1"-2,3-1,2-4,4 0,1-1,-1-2,1-1,-1 0,1 0,2 0,1-3,-1 1,3-1,1 1,-1 1,-1 1,-2-1,0 2,-1 1,-2 1,-3 1,3 1,-1 0,-1 0,-1 1,-1-1,-3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7:45.85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0 244,'2'0,"1"-2,1-1,1-1,3-1,1-1,4-4,-1-2,2 0,0-2,3-1,-2 1,0 1,-1 1,0 1,0 2,-2-2,-1 2,-1 0,-2 2,1 3,-2-1,-1 2,1-1,-2-1,1 0,-1 0,-1 1,2 0,-1 0,1 1,-2-1,1 0,0 0,0 0,-1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8:12.24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9 13,'0'-3,"-3"-2,-2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8:12.44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22.903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24.45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25.183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1,'0'4,"0"2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25.53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27.518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27.81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30.953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10,'0'-4,"0"-2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39.93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31.00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10,'0'-4,"0"-2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35.915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36.089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36.309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0.27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0.51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1.49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11 0,'-5'0,"-1"0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1.658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1.77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1.967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42.42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1 306,'0'-2,"0"-1,1-1,1-1,2 1,1-3,-1-1,5-1,3-2,1 0,2-2,0-1,0 0,-1 0,0 3,-1-2,2 1,-1 3,0 0,-2 2,-1-1,1 1,1 1,-2 0,1-1,0-1,1 2,-1-1,1 0,-1 0,-2-1,0 0,-1-1,-2 2,1 2,0 0,0-1,1 2,0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2.152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2.932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3.745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3.889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4.05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7.998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8.69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8.965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1,'0'4,"0"2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9.74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9.77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44.842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1 272,'1'-2,"1"-1,2-1,-1-1,2-1,0-1,4-4,2 0,3-3,0 2,6-4,0-1,2-1,-2-1,1 1,-3 1,0 1,-2 4,-1 1,-2 1,-1 0,0 1,0 2,-2 0,-2 2,-2 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49.899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0.78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0,'0'5,"0"1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0.963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1.15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1.33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1.767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2.878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3.05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3.490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3.703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10,'0'-4,"0"-2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5T08:24:46.44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1 237,'0'-1,"1"-3,1-1,2-2,1-3,1 1,5-1,0-1,2 0,2-2,3-2,0-1,2 1,-1 0,1-1,-1 0,-1 2,-1 3,-4 2,-2 2,-3 1,-1 1,-1 0,1 1,-2 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4.894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4.972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5.066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5.20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5.401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5.519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7.192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7.367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7.495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04T18:43:57.779"/>
    </inkml:context>
    <inkml:brush xml:id="br0">
      <inkml:brushProperty name="width" value="0.1" units="cm"/>
      <inkml:brushProperty name="height" value="0.6" units="cm"/>
      <inkml:brushProperty name="color" value="#E71224"/>
      <inkml:brushProperty name="ignorePressure" value="1"/>
      <inkml:brushProperty name="inkEffects" value="pencil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7E46-810B-41A1-8240-E4B759F98856}" type="datetimeFigureOut">
              <a:rPr lang="ru-RU" smtClean="0"/>
              <a:t>05.07.2022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63926-8B71-4596-8949-6A3294FBB0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470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63926-8B71-4596-8949-6A3294FBB0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5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63926-8B71-4596-8949-6A3294FBB0F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498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63926-8B71-4596-8949-6A3294FBB0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871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Традиционно в стиховедческой науке при исследовании «импорта» иноязычных метрических и ритмических форм основное внимания уделялось изучению зависимости формы стихосложения от национальной специфики языкового материала. В центре рассмотрения оказывались принципы переоформления иноязычного стиха в соответствии с особенностями принимающего языка. Например, Б. В. Томашевский писал, что ритмический закон хоть и «не вытекает механически из свойств языка &lt;...&gt; &lt;но&gt; он и не является чем-то чуждым языку и приложенным к языковому материалу» [1958: 22]. А также, что «каждый язык имеет свой особенный ритмический материал, и поэтому в каждом языке вырабатывается своя метрическая система. Факт международного обмена литературных традиций может содействовать сближению этих систем, но никогда не стирает существенного различия между ними, возникающего из различий самого материала» [1958: 26]. С этими утверждениями нельзя не согласиться, тем не менее нужно признать, что настало время исследовать факты обратного характера, а именно — примеры прямого, нивелирующего языковые различия, взаимодействия национальных поэтических систем на уровне ритмики. Такого рода явления были впервые обнаружены тем же Томашевским (влияние ритмики французского 10-сложника на ритмику пушкинского 5-стопного ямба определенного периода) [1923: 21 и далее], но никогда не исследовались систематически. Никогда не проверялась и гипотеза о том, что в переводной поэзии существенно ритмическое влияние оригинала и ритм таких текстов имеет отличия от обычного ритма того же автора.</a:t>
            </a:r>
          </a:p>
          <a:p>
            <a:endParaRPr lang="ru-RU" dirty="0"/>
          </a:p>
          <a:p>
            <a:r>
              <a:rPr lang="ru-RU" dirty="0"/>
              <a:t>Одна из ярчайших работ: Статья</a:t>
            </a:r>
            <a:r>
              <a:rPr lang="ru-RU" baseline="0" dirty="0"/>
              <a:t> Джеймса </a:t>
            </a:r>
            <a:r>
              <a:rPr lang="ru-RU" baseline="0" dirty="0" err="1"/>
              <a:t>Бейли</a:t>
            </a:r>
            <a:r>
              <a:rPr lang="ru-RU" baseline="0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Блок перевел двадцать три стихотворения Гейне; из них тринадцать (176 строк), как и оригиналы, находятся в дольниках с тремя иктами.19 Хотя количество строк невелико, тем не менее оно достаточно велико, чтобы статистически продемонстрировать, насколько точно Блок воспроизвел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долники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Гейне, а также показать, насколько они отличаются от его собственные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долники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Процент стресса для каждого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ictus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составляет: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Heine's poem the anacrusis varies from zero (3 lines) to two syllables (1), but mostly is one syllable (8), one-syllable intervals predominate over two-syllable intervals (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 to 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and all ictuses are fulfilled. These features are common for Heine's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threestress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dol'niki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Blok's translation (1909) the rhyme scheme and meter are preserved, one-syllable intervals also predominate (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 to 7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and the second ictus is omitted once in the first line. However, all lines except one have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onesyllable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anacrusis. These characteristics are typical of his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dol'niki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translations of Heine, but they are not typical of his own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dol'niki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63926-8B71-4596-8949-6A3294FBB0F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87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63926-8B71-4596-8949-6A3294FBB0F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16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63926-8B71-4596-8949-6A3294FBB0F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59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63926-8B71-4596-8949-6A3294FBB0F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080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C63926-8B71-4596-8949-6A3294FBB0F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0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7116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4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3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9084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3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96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2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850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370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3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3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0.png"/><Relationship Id="rId13" Type="http://schemas.openxmlformats.org/officeDocument/2006/relationships/customXml" Target="../ink/ink143.xml"/><Relationship Id="rId18" Type="http://schemas.openxmlformats.org/officeDocument/2006/relationships/image" Target="../media/image660.png"/><Relationship Id="rId3" Type="http://schemas.openxmlformats.org/officeDocument/2006/relationships/customXml" Target="../ink/ink138.xml"/><Relationship Id="rId7" Type="http://schemas.openxmlformats.org/officeDocument/2006/relationships/customXml" Target="../ink/ink140.xml"/><Relationship Id="rId12" Type="http://schemas.openxmlformats.org/officeDocument/2006/relationships/image" Target="../media/image630.png"/><Relationship Id="rId17" Type="http://schemas.openxmlformats.org/officeDocument/2006/relationships/customXml" Target="../ink/ink145.xml"/><Relationship Id="rId2" Type="http://schemas.openxmlformats.org/officeDocument/2006/relationships/image" Target="../media/image91.png"/><Relationship Id="rId16" Type="http://schemas.openxmlformats.org/officeDocument/2006/relationships/image" Target="../media/image6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0.png"/><Relationship Id="rId11" Type="http://schemas.openxmlformats.org/officeDocument/2006/relationships/customXml" Target="../ink/ink142.xml"/><Relationship Id="rId5" Type="http://schemas.openxmlformats.org/officeDocument/2006/relationships/customXml" Target="../ink/ink139.xml"/><Relationship Id="rId15" Type="http://schemas.openxmlformats.org/officeDocument/2006/relationships/customXml" Target="../ink/ink144.xml"/><Relationship Id="rId10" Type="http://schemas.openxmlformats.org/officeDocument/2006/relationships/image" Target="../media/image620.png"/><Relationship Id="rId4" Type="http://schemas.openxmlformats.org/officeDocument/2006/relationships/image" Target="../media/image590.png"/><Relationship Id="rId9" Type="http://schemas.openxmlformats.org/officeDocument/2006/relationships/customXml" Target="../ink/ink141.xml"/><Relationship Id="rId14" Type="http://schemas.openxmlformats.org/officeDocument/2006/relationships/image" Target="../media/image64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6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70.png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1.png"/><Relationship Id="rId42" Type="http://schemas.openxmlformats.org/officeDocument/2006/relationships/customXml" Target="../ink/ink21.xml"/><Relationship Id="rId47" Type="http://schemas.openxmlformats.org/officeDocument/2006/relationships/image" Target="../media/image24.png"/><Relationship Id="rId63" Type="http://schemas.openxmlformats.org/officeDocument/2006/relationships/image" Target="../media/image32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5.png"/><Relationship Id="rId7" Type="http://schemas.openxmlformats.org/officeDocument/2006/relationships/image" Target="../media/image4.png"/><Relationship Id="rId71" Type="http://schemas.openxmlformats.org/officeDocument/2006/relationships/image" Target="../media/image36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5.png"/><Relationship Id="rId11" Type="http://schemas.openxmlformats.org/officeDocument/2006/relationships/image" Target="../media/image6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9.png"/><Relationship Id="rId40" Type="http://schemas.openxmlformats.org/officeDocument/2006/relationships/customXml" Target="../ink/ink20.xml"/><Relationship Id="rId45" Type="http://schemas.openxmlformats.org/officeDocument/2006/relationships/image" Target="../media/image23.png"/><Relationship Id="rId53" Type="http://schemas.openxmlformats.org/officeDocument/2006/relationships/image" Target="../media/image27.png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image" Target="../media/image40.png"/><Relationship Id="rId87" Type="http://schemas.openxmlformats.org/officeDocument/2006/relationships/image" Target="../media/image44.png"/><Relationship Id="rId102" Type="http://schemas.openxmlformats.org/officeDocument/2006/relationships/customXml" Target="../ink/ink51.xml"/><Relationship Id="rId5" Type="http://schemas.openxmlformats.org/officeDocument/2006/relationships/image" Target="../media/image3.png"/><Relationship Id="rId61" Type="http://schemas.openxmlformats.org/officeDocument/2006/relationships/image" Target="../media/image31.png"/><Relationship Id="rId82" Type="http://schemas.openxmlformats.org/officeDocument/2006/relationships/customXml" Target="../ink/ink41.xml"/><Relationship Id="rId90" Type="http://schemas.openxmlformats.org/officeDocument/2006/relationships/customXml" Target="../ink/ink45.xml"/><Relationship Id="rId95" Type="http://schemas.openxmlformats.org/officeDocument/2006/relationships/image" Target="../media/image48.png"/><Relationship Id="rId19" Type="http://schemas.openxmlformats.org/officeDocument/2006/relationships/image" Target="../media/image10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4.png"/><Relationship Id="rId30" Type="http://schemas.openxmlformats.org/officeDocument/2006/relationships/customXml" Target="../ink/ink15.xml"/><Relationship Id="rId35" Type="http://schemas.openxmlformats.org/officeDocument/2006/relationships/image" Target="../media/image18.png"/><Relationship Id="rId43" Type="http://schemas.openxmlformats.org/officeDocument/2006/relationships/image" Target="../media/image22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5.png"/><Relationship Id="rId77" Type="http://schemas.openxmlformats.org/officeDocument/2006/relationships/image" Target="../media/image39.png"/><Relationship Id="rId100" Type="http://schemas.openxmlformats.org/officeDocument/2006/relationships/customXml" Target="../ink/ink50.xml"/><Relationship Id="rId105" Type="http://schemas.openxmlformats.org/officeDocument/2006/relationships/image" Target="../media/image53.png"/><Relationship Id="rId8" Type="http://schemas.openxmlformats.org/officeDocument/2006/relationships/customXml" Target="../ink/ink4.xml"/><Relationship Id="rId51" Type="http://schemas.openxmlformats.org/officeDocument/2006/relationships/image" Target="../media/image26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85" Type="http://schemas.openxmlformats.org/officeDocument/2006/relationships/image" Target="../media/image43.png"/><Relationship Id="rId93" Type="http://schemas.openxmlformats.org/officeDocument/2006/relationships/image" Target="../media/image47.png"/><Relationship Id="rId98" Type="http://schemas.openxmlformats.org/officeDocument/2006/relationships/customXml" Target="../ink/ink49.xml"/><Relationship Id="rId3" Type="http://schemas.openxmlformats.org/officeDocument/2006/relationships/image" Target="../media/image2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30.png"/><Relationship Id="rId67" Type="http://schemas.openxmlformats.org/officeDocument/2006/relationships/image" Target="../media/image34.png"/><Relationship Id="rId103" Type="http://schemas.openxmlformats.org/officeDocument/2006/relationships/image" Target="../media/image52.png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8.png"/><Relationship Id="rId83" Type="http://schemas.openxmlformats.org/officeDocument/2006/relationships/image" Target="../media/image42.png"/><Relationship Id="rId88" Type="http://schemas.openxmlformats.org/officeDocument/2006/relationships/customXml" Target="../ink/ink44.xml"/><Relationship Id="rId91" Type="http://schemas.openxmlformats.org/officeDocument/2006/relationships/image" Target="../media/image46.png"/><Relationship Id="rId96" Type="http://schemas.openxmlformats.org/officeDocument/2006/relationships/customXml" Target="../ink/ink4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5.png"/><Relationship Id="rId57" Type="http://schemas.openxmlformats.org/officeDocument/2006/relationships/image" Target="../media/image29.png"/><Relationship Id="rId10" Type="http://schemas.openxmlformats.org/officeDocument/2006/relationships/customXml" Target="../ink/ink5.xml"/><Relationship Id="rId31" Type="http://schemas.openxmlformats.org/officeDocument/2006/relationships/image" Target="../media/image16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3.png"/><Relationship Id="rId73" Type="http://schemas.openxmlformats.org/officeDocument/2006/relationships/image" Target="../media/image37.png"/><Relationship Id="rId78" Type="http://schemas.openxmlformats.org/officeDocument/2006/relationships/customXml" Target="../ink/ink39.xml"/><Relationship Id="rId81" Type="http://schemas.openxmlformats.org/officeDocument/2006/relationships/image" Target="../media/image41.png"/><Relationship Id="rId86" Type="http://schemas.openxmlformats.org/officeDocument/2006/relationships/customXml" Target="../ink/ink43.xml"/><Relationship Id="rId94" Type="http://schemas.openxmlformats.org/officeDocument/2006/relationships/customXml" Target="../ink/ink47.xml"/><Relationship Id="rId99" Type="http://schemas.openxmlformats.org/officeDocument/2006/relationships/image" Target="../media/image50.png"/><Relationship Id="rId101" Type="http://schemas.openxmlformats.org/officeDocument/2006/relationships/image" Target="../media/image51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39" Type="http://schemas.openxmlformats.org/officeDocument/2006/relationships/image" Target="../media/image20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8.png"/><Relationship Id="rId76" Type="http://schemas.openxmlformats.org/officeDocument/2006/relationships/customXml" Target="../ink/ink38.xml"/><Relationship Id="rId97" Type="http://schemas.openxmlformats.org/officeDocument/2006/relationships/image" Target="../media/image49.png"/><Relationship Id="rId104" Type="http://schemas.openxmlformats.org/officeDocument/2006/relationships/customXml" Target="../ink/ink5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65.xml"/><Relationship Id="rId21" Type="http://schemas.openxmlformats.org/officeDocument/2006/relationships/image" Target="../media/image380.png"/><Relationship Id="rId42" Type="http://schemas.openxmlformats.org/officeDocument/2006/relationships/customXml" Target="../ink/ink77.xml"/><Relationship Id="rId47" Type="http://schemas.openxmlformats.org/officeDocument/2006/relationships/customXml" Target="../ink/ink80.xml"/><Relationship Id="rId63" Type="http://schemas.openxmlformats.org/officeDocument/2006/relationships/customXml" Target="../ink/ink92.xml"/><Relationship Id="rId68" Type="http://schemas.openxmlformats.org/officeDocument/2006/relationships/image" Target="../media/image500.png"/><Relationship Id="rId84" Type="http://schemas.openxmlformats.org/officeDocument/2006/relationships/customXml" Target="../ink/ink106.xml"/><Relationship Id="rId89" Type="http://schemas.openxmlformats.org/officeDocument/2006/relationships/image" Target="../media/image62.png"/><Relationship Id="rId7" Type="http://schemas.openxmlformats.org/officeDocument/2006/relationships/customXml" Target="../ink/ink54.xml"/><Relationship Id="rId71" Type="http://schemas.openxmlformats.org/officeDocument/2006/relationships/customXml" Target="../ink/ink99.xml"/><Relationship Id="rId92" Type="http://schemas.openxmlformats.org/officeDocument/2006/relationships/customXml" Target="../ink/ink110.xml"/><Relationship Id="rId2" Type="http://schemas.openxmlformats.org/officeDocument/2006/relationships/notesSlide" Target="../notesSlides/notesSlide2.xml"/><Relationship Id="rId16" Type="http://schemas.openxmlformats.org/officeDocument/2006/relationships/customXml" Target="../ink/ink59.xml"/><Relationship Id="rId29" Type="http://schemas.openxmlformats.org/officeDocument/2006/relationships/customXml" Target="../ink/ink67.xml"/><Relationship Id="rId11" Type="http://schemas.openxmlformats.org/officeDocument/2006/relationships/customXml" Target="../ink/ink56.xml"/><Relationship Id="rId24" Type="http://schemas.openxmlformats.org/officeDocument/2006/relationships/customXml" Target="../ink/ink64.xml"/><Relationship Id="rId32" Type="http://schemas.openxmlformats.org/officeDocument/2006/relationships/customXml" Target="../ink/ink69.xml"/><Relationship Id="rId37" Type="http://schemas.openxmlformats.org/officeDocument/2006/relationships/customXml" Target="../ink/ink73.xml"/><Relationship Id="rId40" Type="http://schemas.openxmlformats.org/officeDocument/2006/relationships/image" Target="../media/image430.png"/><Relationship Id="rId45" Type="http://schemas.openxmlformats.org/officeDocument/2006/relationships/image" Target="../media/image450.png"/><Relationship Id="rId53" Type="http://schemas.openxmlformats.org/officeDocument/2006/relationships/customXml" Target="../ink/ink84.xml"/><Relationship Id="rId58" Type="http://schemas.openxmlformats.org/officeDocument/2006/relationships/customXml" Target="../ink/ink88.xml"/><Relationship Id="rId66" Type="http://schemas.openxmlformats.org/officeDocument/2006/relationships/customXml" Target="../ink/ink95.xml"/><Relationship Id="rId74" Type="http://schemas.openxmlformats.org/officeDocument/2006/relationships/customXml" Target="../ink/ink101.xml"/><Relationship Id="rId79" Type="http://schemas.openxmlformats.org/officeDocument/2006/relationships/image" Target="../media/image58.png"/><Relationship Id="rId87" Type="http://schemas.openxmlformats.org/officeDocument/2006/relationships/image" Target="../media/image61.png"/><Relationship Id="rId102" Type="http://schemas.openxmlformats.org/officeDocument/2006/relationships/customXml" Target="../ink/ink115.xml"/><Relationship Id="rId5" Type="http://schemas.openxmlformats.org/officeDocument/2006/relationships/customXml" Target="../ink/ink53.xml"/><Relationship Id="rId61" Type="http://schemas.openxmlformats.org/officeDocument/2006/relationships/image" Target="../media/image490.png"/><Relationship Id="rId82" Type="http://schemas.openxmlformats.org/officeDocument/2006/relationships/customXml" Target="../ink/ink105.xml"/><Relationship Id="rId90" Type="http://schemas.openxmlformats.org/officeDocument/2006/relationships/customXml" Target="../ink/ink109.xml"/><Relationship Id="rId95" Type="http://schemas.openxmlformats.org/officeDocument/2006/relationships/image" Target="../media/image65.png"/><Relationship Id="rId19" Type="http://schemas.openxmlformats.org/officeDocument/2006/relationships/image" Target="../media/image370.png"/><Relationship Id="rId14" Type="http://schemas.openxmlformats.org/officeDocument/2006/relationships/image" Target="../media/image350.png"/><Relationship Id="rId22" Type="http://schemas.openxmlformats.org/officeDocument/2006/relationships/customXml" Target="../ink/ink62.xml"/><Relationship Id="rId27" Type="http://schemas.openxmlformats.org/officeDocument/2006/relationships/customXml" Target="../ink/ink66.xml"/><Relationship Id="rId30" Type="http://schemas.openxmlformats.org/officeDocument/2006/relationships/image" Target="../media/image410.png"/><Relationship Id="rId35" Type="http://schemas.openxmlformats.org/officeDocument/2006/relationships/image" Target="../media/image420.png"/><Relationship Id="rId43" Type="http://schemas.openxmlformats.org/officeDocument/2006/relationships/image" Target="../media/image440.png"/><Relationship Id="rId48" Type="http://schemas.openxmlformats.org/officeDocument/2006/relationships/customXml" Target="../ink/ink81.xml"/><Relationship Id="rId56" Type="http://schemas.openxmlformats.org/officeDocument/2006/relationships/image" Target="../media/image480.png"/><Relationship Id="rId64" Type="http://schemas.openxmlformats.org/officeDocument/2006/relationships/customXml" Target="../ink/ink93.xml"/><Relationship Id="rId69" Type="http://schemas.openxmlformats.org/officeDocument/2006/relationships/customXml" Target="../ink/ink97.xml"/><Relationship Id="rId77" Type="http://schemas.openxmlformats.org/officeDocument/2006/relationships/image" Target="../media/image57.png"/><Relationship Id="rId100" Type="http://schemas.openxmlformats.org/officeDocument/2006/relationships/customXml" Target="../ink/ink114.xml"/><Relationship Id="rId8" Type="http://schemas.openxmlformats.org/officeDocument/2006/relationships/image" Target="../media/image320.png"/><Relationship Id="rId51" Type="http://schemas.openxmlformats.org/officeDocument/2006/relationships/image" Target="../media/image470.png"/><Relationship Id="rId72" Type="http://schemas.openxmlformats.org/officeDocument/2006/relationships/customXml" Target="../ink/ink100.xml"/><Relationship Id="rId80" Type="http://schemas.openxmlformats.org/officeDocument/2006/relationships/customXml" Target="../ink/ink104.xml"/><Relationship Id="rId85" Type="http://schemas.openxmlformats.org/officeDocument/2006/relationships/image" Target="../media/image60.png"/><Relationship Id="rId93" Type="http://schemas.openxmlformats.org/officeDocument/2006/relationships/image" Target="../media/image64.png"/><Relationship Id="rId98" Type="http://schemas.openxmlformats.org/officeDocument/2006/relationships/customXml" Target="../ink/ink113.xml"/><Relationship Id="rId3" Type="http://schemas.openxmlformats.org/officeDocument/2006/relationships/package" Target="../embeddings/Microsoft_Excel_Worksheet.xlsx"/><Relationship Id="rId12" Type="http://schemas.openxmlformats.org/officeDocument/2006/relationships/image" Target="../media/image340.png"/><Relationship Id="rId17" Type="http://schemas.openxmlformats.org/officeDocument/2006/relationships/image" Target="../media/image360.png"/><Relationship Id="rId25" Type="http://schemas.openxmlformats.org/officeDocument/2006/relationships/image" Target="../media/image390.png"/><Relationship Id="rId33" Type="http://schemas.openxmlformats.org/officeDocument/2006/relationships/customXml" Target="../ink/ink70.xml"/><Relationship Id="rId38" Type="http://schemas.openxmlformats.org/officeDocument/2006/relationships/customXml" Target="../ink/ink74.xml"/><Relationship Id="rId46" Type="http://schemas.openxmlformats.org/officeDocument/2006/relationships/customXml" Target="../ink/ink79.xml"/><Relationship Id="rId59" Type="http://schemas.openxmlformats.org/officeDocument/2006/relationships/customXml" Target="../ink/ink89.xml"/><Relationship Id="rId67" Type="http://schemas.openxmlformats.org/officeDocument/2006/relationships/customXml" Target="../ink/ink96.xml"/><Relationship Id="rId103" Type="http://schemas.openxmlformats.org/officeDocument/2006/relationships/image" Target="../media/image69.png"/><Relationship Id="rId20" Type="http://schemas.openxmlformats.org/officeDocument/2006/relationships/customXml" Target="../ink/ink61.xml"/><Relationship Id="rId41" Type="http://schemas.openxmlformats.org/officeDocument/2006/relationships/customXml" Target="../ink/ink76.xml"/><Relationship Id="rId54" Type="http://schemas.openxmlformats.org/officeDocument/2006/relationships/customXml" Target="../ink/ink85.xml"/><Relationship Id="rId62" Type="http://schemas.openxmlformats.org/officeDocument/2006/relationships/customXml" Target="../ink/ink91.xml"/><Relationship Id="rId70" Type="http://schemas.openxmlformats.org/officeDocument/2006/relationships/customXml" Target="../ink/ink98.xml"/><Relationship Id="rId75" Type="http://schemas.openxmlformats.org/officeDocument/2006/relationships/image" Target="../media/image56.png"/><Relationship Id="rId83" Type="http://schemas.openxmlformats.org/officeDocument/2006/relationships/image" Target="../media/image54.png"/><Relationship Id="rId88" Type="http://schemas.openxmlformats.org/officeDocument/2006/relationships/customXml" Target="../ink/ink108.xml"/><Relationship Id="rId91" Type="http://schemas.openxmlformats.org/officeDocument/2006/relationships/image" Target="../media/image63.png"/><Relationship Id="rId96" Type="http://schemas.openxmlformats.org/officeDocument/2006/relationships/customXml" Target="../ink/ink1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0.png"/><Relationship Id="rId15" Type="http://schemas.openxmlformats.org/officeDocument/2006/relationships/customXml" Target="../ink/ink58.xml"/><Relationship Id="rId23" Type="http://schemas.openxmlformats.org/officeDocument/2006/relationships/customXml" Target="../ink/ink63.xml"/><Relationship Id="rId28" Type="http://schemas.openxmlformats.org/officeDocument/2006/relationships/image" Target="../media/image400.png"/><Relationship Id="rId36" Type="http://schemas.openxmlformats.org/officeDocument/2006/relationships/customXml" Target="../ink/ink72.xml"/><Relationship Id="rId49" Type="http://schemas.openxmlformats.org/officeDocument/2006/relationships/image" Target="../media/image460.png"/><Relationship Id="rId57" Type="http://schemas.openxmlformats.org/officeDocument/2006/relationships/customXml" Target="../ink/ink87.xml"/><Relationship Id="rId10" Type="http://schemas.openxmlformats.org/officeDocument/2006/relationships/image" Target="../media/image330.png"/><Relationship Id="rId31" Type="http://schemas.openxmlformats.org/officeDocument/2006/relationships/customXml" Target="../ink/ink68.xml"/><Relationship Id="rId44" Type="http://schemas.openxmlformats.org/officeDocument/2006/relationships/customXml" Target="../ink/ink78.xml"/><Relationship Id="rId52" Type="http://schemas.openxmlformats.org/officeDocument/2006/relationships/customXml" Target="../ink/ink83.xml"/><Relationship Id="rId60" Type="http://schemas.openxmlformats.org/officeDocument/2006/relationships/customXml" Target="../ink/ink90.xml"/><Relationship Id="rId65" Type="http://schemas.openxmlformats.org/officeDocument/2006/relationships/customXml" Target="../ink/ink94.xml"/><Relationship Id="rId73" Type="http://schemas.openxmlformats.org/officeDocument/2006/relationships/image" Target="../media/image55.png"/><Relationship Id="rId78" Type="http://schemas.openxmlformats.org/officeDocument/2006/relationships/customXml" Target="../ink/ink103.xml"/><Relationship Id="rId81" Type="http://schemas.openxmlformats.org/officeDocument/2006/relationships/image" Target="../media/image59.png"/><Relationship Id="rId86" Type="http://schemas.openxmlformats.org/officeDocument/2006/relationships/customXml" Target="../ink/ink107.xml"/><Relationship Id="rId94" Type="http://schemas.openxmlformats.org/officeDocument/2006/relationships/customXml" Target="../ink/ink111.xml"/><Relationship Id="rId99" Type="http://schemas.openxmlformats.org/officeDocument/2006/relationships/image" Target="../media/image67.png"/><Relationship Id="rId101" Type="http://schemas.openxmlformats.org/officeDocument/2006/relationships/image" Target="../media/image68.png"/><Relationship Id="rId4" Type="http://schemas.openxmlformats.org/officeDocument/2006/relationships/image" Target="../media/image2.emf"/><Relationship Id="rId9" Type="http://schemas.openxmlformats.org/officeDocument/2006/relationships/customXml" Target="../ink/ink55.xml"/><Relationship Id="rId13" Type="http://schemas.openxmlformats.org/officeDocument/2006/relationships/customXml" Target="../ink/ink57.xml"/><Relationship Id="rId18" Type="http://schemas.openxmlformats.org/officeDocument/2006/relationships/customXml" Target="../ink/ink60.xml"/><Relationship Id="rId39" Type="http://schemas.openxmlformats.org/officeDocument/2006/relationships/customXml" Target="../ink/ink75.xml"/><Relationship Id="rId34" Type="http://schemas.openxmlformats.org/officeDocument/2006/relationships/customXml" Target="../ink/ink71.xml"/><Relationship Id="rId50" Type="http://schemas.openxmlformats.org/officeDocument/2006/relationships/customXml" Target="../ink/ink82.xml"/><Relationship Id="rId55" Type="http://schemas.openxmlformats.org/officeDocument/2006/relationships/customXml" Target="../ink/ink86.xml"/><Relationship Id="rId76" Type="http://schemas.openxmlformats.org/officeDocument/2006/relationships/customXml" Target="../ink/ink102.xml"/><Relationship Id="rId97" Type="http://schemas.openxmlformats.org/officeDocument/2006/relationships/image" Target="../media/image6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8.xml"/><Relationship Id="rId13" Type="http://schemas.openxmlformats.org/officeDocument/2006/relationships/image" Target="../media/image560.png"/><Relationship Id="rId18" Type="http://schemas.openxmlformats.org/officeDocument/2006/relationships/customXml" Target="../ink/ink123.xml"/><Relationship Id="rId3" Type="http://schemas.openxmlformats.org/officeDocument/2006/relationships/image" Target="../media/image70.emf"/><Relationship Id="rId7" Type="http://schemas.openxmlformats.org/officeDocument/2006/relationships/image" Target="../media/image530.png"/><Relationship Id="rId12" Type="http://schemas.openxmlformats.org/officeDocument/2006/relationships/customXml" Target="../ink/ink120.xml"/><Relationship Id="rId17" Type="http://schemas.openxmlformats.org/officeDocument/2006/relationships/image" Target="../media/image71.png"/><Relationship Id="rId2" Type="http://schemas.openxmlformats.org/officeDocument/2006/relationships/notesSlide" Target="../notesSlides/notesSlide3.xml"/><Relationship Id="rId16" Type="http://schemas.openxmlformats.org/officeDocument/2006/relationships/customXml" Target="../ink/ink12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7.xml"/><Relationship Id="rId11" Type="http://schemas.openxmlformats.org/officeDocument/2006/relationships/image" Target="../media/image550.png"/><Relationship Id="rId5" Type="http://schemas.openxmlformats.org/officeDocument/2006/relationships/image" Target="../media/image520.png"/><Relationship Id="rId15" Type="http://schemas.openxmlformats.org/officeDocument/2006/relationships/image" Target="../media/image570.png"/><Relationship Id="rId10" Type="http://schemas.openxmlformats.org/officeDocument/2006/relationships/customXml" Target="../ink/ink119.xml"/><Relationship Id="rId19" Type="http://schemas.openxmlformats.org/officeDocument/2006/relationships/image" Target="../media/image72.png"/><Relationship Id="rId4" Type="http://schemas.openxmlformats.org/officeDocument/2006/relationships/customXml" Target="../ink/ink116.xml"/><Relationship Id="rId9" Type="http://schemas.openxmlformats.org/officeDocument/2006/relationships/image" Target="../media/image540.png"/><Relationship Id="rId14" Type="http://schemas.openxmlformats.org/officeDocument/2006/relationships/customXml" Target="../ink/ink12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customXml" Target="../ink/ink128.xml"/><Relationship Id="rId18" Type="http://schemas.openxmlformats.org/officeDocument/2006/relationships/image" Target="../media/image81.png"/><Relationship Id="rId26" Type="http://schemas.openxmlformats.org/officeDocument/2006/relationships/image" Target="../media/image85.png"/><Relationship Id="rId3" Type="http://schemas.openxmlformats.org/officeDocument/2006/relationships/image" Target="../media/image73.png"/><Relationship Id="rId21" Type="http://schemas.openxmlformats.org/officeDocument/2006/relationships/customXml" Target="../ink/ink132.xml"/><Relationship Id="rId7" Type="http://schemas.openxmlformats.org/officeDocument/2006/relationships/customXml" Target="../ink/ink125.xml"/><Relationship Id="rId12" Type="http://schemas.openxmlformats.org/officeDocument/2006/relationships/image" Target="../media/image78.png"/><Relationship Id="rId17" Type="http://schemas.openxmlformats.org/officeDocument/2006/relationships/customXml" Target="../ink/ink130.xml"/><Relationship Id="rId25" Type="http://schemas.openxmlformats.org/officeDocument/2006/relationships/customXml" Target="../ink/ink134.xm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80.png"/><Relationship Id="rId20" Type="http://schemas.openxmlformats.org/officeDocument/2006/relationships/image" Target="../media/image82.png"/><Relationship Id="rId29" Type="http://schemas.openxmlformats.org/officeDocument/2006/relationships/customXml" Target="../ink/ink1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customXml" Target="../ink/ink127.xml"/><Relationship Id="rId24" Type="http://schemas.openxmlformats.org/officeDocument/2006/relationships/image" Target="../media/image84.png"/><Relationship Id="rId5" Type="http://schemas.openxmlformats.org/officeDocument/2006/relationships/customXml" Target="../ink/ink124.xml"/><Relationship Id="rId15" Type="http://schemas.openxmlformats.org/officeDocument/2006/relationships/customXml" Target="../ink/ink129.xml"/><Relationship Id="rId23" Type="http://schemas.openxmlformats.org/officeDocument/2006/relationships/customXml" Target="../ink/ink133.xml"/><Relationship Id="rId28" Type="http://schemas.openxmlformats.org/officeDocument/2006/relationships/image" Target="../media/image86.png"/><Relationship Id="rId10" Type="http://schemas.openxmlformats.org/officeDocument/2006/relationships/image" Target="../media/image77.png"/><Relationship Id="rId19" Type="http://schemas.openxmlformats.org/officeDocument/2006/relationships/customXml" Target="../ink/ink131.xml"/><Relationship Id="rId4" Type="http://schemas.openxmlformats.org/officeDocument/2006/relationships/image" Target="../media/image74.png"/><Relationship Id="rId9" Type="http://schemas.openxmlformats.org/officeDocument/2006/relationships/customXml" Target="../ink/ink126.xml"/><Relationship Id="rId14" Type="http://schemas.openxmlformats.org/officeDocument/2006/relationships/image" Target="../media/image79.png"/><Relationship Id="rId22" Type="http://schemas.openxmlformats.org/officeDocument/2006/relationships/image" Target="../media/image83.png"/><Relationship Id="rId27" Type="http://schemas.openxmlformats.org/officeDocument/2006/relationships/customXml" Target="../ink/ink135.xml"/><Relationship Id="rId30" Type="http://schemas.openxmlformats.org/officeDocument/2006/relationships/image" Target="../media/image8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customXml" Target="../ink/ink137.xml"/><Relationship Id="rId4" Type="http://schemas.openxmlformats.org/officeDocument/2006/relationships/image" Target="../media/image8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4523" y="697153"/>
            <a:ext cx="10572000" cy="2971051"/>
          </a:xfrm>
        </p:spPr>
        <p:txBody>
          <a:bodyPr>
            <a:normAutofit/>
          </a:bodyPr>
          <a:lstStyle/>
          <a:p>
            <a:r>
              <a:rPr lang="en-US" sz="4800" dirty="0"/>
              <a:t>3-ictic </a:t>
            </a:r>
            <a:r>
              <a:rPr lang="en-US" sz="4800" dirty="0" err="1"/>
              <a:t>dolnik</a:t>
            </a:r>
            <a:r>
              <a:rPr lang="en-US" sz="4800" dirty="0"/>
              <a:t> in Russian translations of Spanish and German verse:   </a:t>
            </a:r>
            <a:br>
              <a:rPr lang="en-US" sz="4800" dirty="0"/>
            </a:br>
            <a:r>
              <a:rPr lang="en-US" sz="4800" dirty="0"/>
              <a:t>a comparative rhythmical analysis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89380" y="5604384"/>
            <a:ext cx="2557143" cy="82498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Vera Polilova</a:t>
            </a:r>
          </a:p>
          <a:p>
            <a:r>
              <a:rPr lang="en-US" dirty="0"/>
              <a:t>(RSF </a:t>
            </a:r>
            <a:r>
              <a:rPr lang="ru-RU" dirty="0"/>
              <a:t>№</a:t>
            </a:r>
            <a:r>
              <a:rPr lang="en-US" dirty="0"/>
              <a:t> </a:t>
            </a:r>
            <a:r>
              <a:rPr lang="ru-RU" dirty="0"/>
              <a:t>19-78-10132</a:t>
            </a:r>
            <a:r>
              <a:rPr lang="en-US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264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02CCC85-5A53-1AEA-5220-03A5BBB1A2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" t="11214" r="15039" b="56750"/>
          <a:stretch/>
        </p:blipFill>
        <p:spPr>
          <a:xfrm>
            <a:off x="1514675" y="240146"/>
            <a:ext cx="7797842" cy="258574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3EC370D-4CF5-98EE-F160-C0FA88C67763}"/>
              </a:ext>
            </a:extLst>
          </p:cNvPr>
          <p:cNvSpPr txBox="1"/>
          <p:nvPr/>
        </p:nvSpPr>
        <p:spPr>
          <a:xfrm>
            <a:off x="3546647" y="2372253"/>
            <a:ext cx="77207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 err="1"/>
              <a:t>Gasparov</a:t>
            </a:r>
            <a:r>
              <a:rPr lang="en-GB" sz="1400" dirty="0"/>
              <a:t>, M. L., and Marina Tarlinskaja. “A Probability Model of Verse (English, Latin, French, Italian, Spanish, Portuguese).” Style, vol. 21, no. 3, 1987, pp. 322–58. </a:t>
            </a:r>
            <a:endParaRPr lang="ru-RU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1BE60E-4348-C289-E724-B84E88624CF3}"/>
              </a:ext>
            </a:extLst>
          </p:cNvPr>
          <p:cNvSpPr txBox="1"/>
          <p:nvPr/>
        </p:nvSpPr>
        <p:spPr>
          <a:xfrm>
            <a:off x="822037" y="3787018"/>
            <a:ext cx="103632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Proportion of Different Line Types (</a:t>
            </a:r>
            <a:r>
              <a:rPr lang="en-GB" b="0" i="0" dirty="0">
                <a:solidFill>
                  <a:srgbClr val="4D5156"/>
                </a:solidFill>
                <a:effectLst/>
              </a:rPr>
              <a:t>García Lorca. </a:t>
            </a:r>
            <a:r>
              <a:rPr lang="en-US" i="1" dirty="0" err="1"/>
              <a:t>Romancero</a:t>
            </a:r>
            <a:r>
              <a:rPr lang="en-US" i="1" dirty="0"/>
              <a:t> gitano</a:t>
            </a:r>
            <a:r>
              <a:rPr lang="en-US" dirty="0"/>
              <a:t>)</a:t>
            </a:r>
          </a:p>
          <a:p>
            <a:pPr algn="ctr"/>
            <a:endParaRPr lang="en-US" dirty="0"/>
          </a:p>
          <a:p>
            <a:pPr lvl="5" algn="just"/>
            <a:r>
              <a:rPr lang="en-US" dirty="0"/>
              <a:t>                           Types of lines, all</a:t>
            </a:r>
          </a:p>
          <a:p>
            <a:pPr algn="ctr"/>
            <a:r>
              <a:rPr lang="en-US" dirty="0"/>
              <a:t>           </a:t>
            </a:r>
          </a:p>
          <a:p>
            <a:pPr algn="ctr"/>
            <a:r>
              <a:rPr lang="en-US" dirty="0"/>
              <a:t>        </a:t>
            </a:r>
            <a:r>
              <a:rPr lang="en-US" b="1" dirty="0"/>
              <a:t>111</a:t>
            </a:r>
            <a:r>
              <a:rPr lang="en-US" dirty="0"/>
              <a:t> trochaic      </a:t>
            </a:r>
            <a:r>
              <a:rPr lang="en-US" b="1" dirty="0"/>
              <a:t>22</a:t>
            </a:r>
            <a:r>
              <a:rPr lang="en-US" dirty="0"/>
              <a:t> dactylic      21           12          4        Other       [</a:t>
            </a:r>
            <a:r>
              <a:rPr lang="en-US" b="1" dirty="0"/>
              <a:t>21+12+4] mixed</a:t>
            </a:r>
          </a:p>
          <a:p>
            <a:pPr algn="ctr"/>
            <a:endParaRPr lang="en-US" dirty="0"/>
          </a:p>
          <a:p>
            <a:r>
              <a:rPr lang="en-US" b="1" dirty="0"/>
              <a:t>                     38.4%</a:t>
            </a:r>
            <a:r>
              <a:rPr lang="en-US" dirty="0"/>
              <a:t>              </a:t>
            </a:r>
            <a:r>
              <a:rPr lang="en-US" b="1" dirty="0"/>
              <a:t>21.8%</a:t>
            </a:r>
            <a:r>
              <a:rPr lang="en-US" dirty="0"/>
              <a:t>           13.6%    12.5%    9.3%      4.5%                      </a:t>
            </a:r>
            <a:r>
              <a:rPr lang="en-US" b="1" dirty="0"/>
              <a:t>35.3%</a:t>
            </a:r>
          </a:p>
          <a:p>
            <a:endParaRPr lang="en-US" dirty="0"/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D88597F9-C687-C677-14DB-C07124B5F092}"/>
              </a:ext>
            </a:extLst>
          </p:cNvPr>
          <p:cNvCxnSpPr>
            <a:cxnSpLocks/>
          </p:cNvCxnSpPr>
          <p:nvPr/>
        </p:nvCxnSpPr>
        <p:spPr>
          <a:xfrm flipH="1">
            <a:off x="8146472" y="294064"/>
            <a:ext cx="1477819" cy="7296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8" name="Рукописный ввод 27">
                <a:extLst>
                  <a:ext uri="{FF2B5EF4-FFF2-40B4-BE49-F238E27FC236}">
                    <a16:creationId xmlns:a16="http://schemas.microsoft.com/office/drawing/2014/main" id="{4601E365-9D7A-3484-8CE5-25C22A542895}"/>
                  </a:ext>
                </a:extLst>
              </p14:cNvPr>
              <p14:cNvContentPartPr/>
              <p14:nvPr/>
            </p14:nvContentPartPr>
            <p14:xfrm>
              <a:off x="1939247" y="5068618"/>
              <a:ext cx="1273680" cy="29160"/>
            </p14:xfrm>
          </p:contentPart>
        </mc:Choice>
        <mc:Fallback xmlns="">
          <p:pic>
            <p:nvPicPr>
              <p:cNvPr id="28" name="Рукописный ввод 27">
                <a:extLst>
                  <a:ext uri="{FF2B5EF4-FFF2-40B4-BE49-F238E27FC236}">
                    <a16:creationId xmlns:a16="http://schemas.microsoft.com/office/drawing/2014/main" id="{4601E365-9D7A-3484-8CE5-25C22A54289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85247" y="4960618"/>
                <a:ext cx="1381320" cy="2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9" name="Рукописный ввод 28">
                <a:extLst>
                  <a:ext uri="{FF2B5EF4-FFF2-40B4-BE49-F238E27FC236}">
                    <a16:creationId xmlns:a16="http://schemas.microsoft.com/office/drawing/2014/main" id="{E843CD0D-494B-6C03-9768-56FB30F708C2}"/>
                  </a:ext>
                </a:extLst>
              </p14:cNvPr>
              <p14:cNvContentPartPr/>
              <p14:nvPr/>
            </p14:nvContentPartPr>
            <p14:xfrm>
              <a:off x="2227427" y="5582036"/>
              <a:ext cx="697320" cy="37800"/>
            </p14:xfrm>
          </p:contentPart>
        </mc:Choice>
        <mc:Fallback xmlns="">
          <p:pic>
            <p:nvPicPr>
              <p:cNvPr id="29" name="Рукописный ввод 28">
                <a:extLst>
                  <a:ext uri="{FF2B5EF4-FFF2-40B4-BE49-F238E27FC236}">
                    <a16:creationId xmlns:a16="http://schemas.microsoft.com/office/drawing/2014/main" id="{E843CD0D-494B-6C03-9768-56FB30F708C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73787" y="5474396"/>
                <a:ext cx="804960" cy="25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0" name="Рукописный ввод 29">
                <a:extLst>
                  <a:ext uri="{FF2B5EF4-FFF2-40B4-BE49-F238E27FC236}">
                    <a16:creationId xmlns:a16="http://schemas.microsoft.com/office/drawing/2014/main" id="{11EAB857-2205-FF62-B29B-51D10F365F22}"/>
                  </a:ext>
                </a:extLst>
              </p14:cNvPr>
              <p14:cNvContentPartPr/>
              <p14:nvPr/>
            </p14:nvContentPartPr>
            <p14:xfrm>
              <a:off x="3546647" y="5013538"/>
              <a:ext cx="1168920" cy="139320"/>
            </p14:xfrm>
          </p:contentPart>
        </mc:Choice>
        <mc:Fallback xmlns="">
          <p:pic>
            <p:nvPicPr>
              <p:cNvPr id="30" name="Рукописный ввод 29">
                <a:extLst>
                  <a:ext uri="{FF2B5EF4-FFF2-40B4-BE49-F238E27FC236}">
                    <a16:creationId xmlns:a16="http://schemas.microsoft.com/office/drawing/2014/main" id="{11EAB857-2205-FF62-B29B-51D10F365F2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492647" y="4905538"/>
                <a:ext cx="1276560" cy="35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1" name="Рукописный ввод 30">
                <a:extLst>
                  <a:ext uri="{FF2B5EF4-FFF2-40B4-BE49-F238E27FC236}">
                    <a16:creationId xmlns:a16="http://schemas.microsoft.com/office/drawing/2014/main" id="{3F4D9CFB-F6B5-9743-1DEE-D4F14EADA604}"/>
                  </a:ext>
                </a:extLst>
              </p14:cNvPr>
              <p14:cNvContentPartPr/>
              <p14:nvPr/>
            </p14:nvContentPartPr>
            <p14:xfrm>
              <a:off x="3830327" y="5582036"/>
              <a:ext cx="601560" cy="34200"/>
            </p14:xfrm>
          </p:contentPart>
        </mc:Choice>
        <mc:Fallback xmlns="">
          <p:pic>
            <p:nvPicPr>
              <p:cNvPr id="31" name="Рукописный ввод 30">
                <a:extLst>
                  <a:ext uri="{FF2B5EF4-FFF2-40B4-BE49-F238E27FC236}">
                    <a16:creationId xmlns:a16="http://schemas.microsoft.com/office/drawing/2014/main" id="{3F4D9CFB-F6B5-9743-1DEE-D4F14EADA60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76327" y="5474036"/>
                <a:ext cx="709200" cy="24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2" name="Рукописный ввод 31">
                <a:extLst>
                  <a:ext uri="{FF2B5EF4-FFF2-40B4-BE49-F238E27FC236}">
                    <a16:creationId xmlns:a16="http://schemas.microsoft.com/office/drawing/2014/main" id="{C691B5FD-155E-3525-7A38-E09D22D8D846}"/>
                  </a:ext>
                </a:extLst>
              </p14:cNvPr>
              <p14:cNvContentPartPr/>
              <p14:nvPr/>
            </p14:nvContentPartPr>
            <p14:xfrm>
              <a:off x="8822989" y="5060963"/>
              <a:ext cx="1938600" cy="74160"/>
            </p14:xfrm>
          </p:contentPart>
        </mc:Choice>
        <mc:Fallback xmlns="">
          <p:pic>
            <p:nvPicPr>
              <p:cNvPr id="32" name="Рукописный ввод 31">
                <a:extLst>
                  <a:ext uri="{FF2B5EF4-FFF2-40B4-BE49-F238E27FC236}">
                    <a16:creationId xmlns:a16="http://schemas.microsoft.com/office/drawing/2014/main" id="{C691B5FD-155E-3525-7A38-E09D22D8D84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769349" y="4953323"/>
                <a:ext cx="2046240" cy="28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3" name="Рукописный ввод 32">
                <a:extLst>
                  <a:ext uri="{FF2B5EF4-FFF2-40B4-BE49-F238E27FC236}">
                    <a16:creationId xmlns:a16="http://schemas.microsoft.com/office/drawing/2014/main" id="{C69ABED1-9E53-DE3D-0E73-6FDE812ACDC6}"/>
                  </a:ext>
                </a:extLst>
              </p14:cNvPr>
              <p14:cNvContentPartPr/>
              <p14:nvPr/>
            </p14:nvContentPartPr>
            <p14:xfrm>
              <a:off x="9641653" y="5614976"/>
              <a:ext cx="645840" cy="9720"/>
            </p14:xfrm>
          </p:contentPart>
        </mc:Choice>
        <mc:Fallback xmlns="">
          <p:pic>
            <p:nvPicPr>
              <p:cNvPr id="33" name="Рукописный ввод 32">
                <a:extLst>
                  <a:ext uri="{FF2B5EF4-FFF2-40B4-BE49-F238E27FC236}">
                    <a16:creationId xmlns:a16="http://schemas.microsoft.com/office/drawing/2014/main" id="{C69ABED1-9E53-DE3D-0E73-6FDE812ACDC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588013" y="5507336"/>
                <a:ext cx="753480" cy="225360"/>
              </a:xfrm>
              <a:prstGeom prst="rect">
                <a:avLst/>
              </a:prstGeom>
            </p:spPr>
          </p:pic>
        </mc:Fallback>
      </mc:AlternateContent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F5B3C4F2-B298-0AF7-ECC4-105A7AF397D3}"/>
              </a:ext>
            </a:extLst>
          </p:cNvPr>
          <p:cNvCxnSpPr/>
          <p:nvPr/>
        </p:nvCxnSpPr>
        <p:spPr>
          <a:xfrm>
            <a:off x="6530109" y="701964"/>
            <a:ext cx="314036" cy="3879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7" name="Рукописный ввод 36">
                <a:extLst>
                  <a:ext uri="{FF2B5EF4-FFF2-40B4-BE49-F238E27FC236}">
                    <a16:creationId xmlns:a16="http://schemas.microsoft.com/office/drawing/2014/main" id="{5F1259A4-3F25-3B4E-9D14-5A678981CA78}"/>
                  </a:ext>
                </a:extLst>
              </p14:cNvPr>
              <p14:cNvContentPartPr/>
              <p14:nvPr/>
            </p14:nvContentPartPr>
            <p14:xfrm>
              <a:off x="6141167" y="1625218"/>
              <a:ext cx="75600" cy="496080"/>
            </p14:xfrm>
          </p:contentPart>
        </mc:Choice>
        <mc:Fallback xmlns="">
          <p:pic>
            <p:nvPicPr>
              <p:cNvPr id="37" name="Рукописный ввод 36">
                <a:extLst>
                  <a:ext uri="{FF2B5EF4-FFF2-40B4-BE49-F238E27FC236}">
                    <a16:creationId xmlns:a16="http://schemas.microsoft.com/office/drawing/2014/main" id="{5F1259A4-3F25-3B4E-9D14-5A678981CA7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087167" y="1517578"/>
                <a:ext cx="183240" cy="71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8" name="Рукописный ввод 37">
                <a:extLst>
                  <a:ext uri="{FF2B5EF4-FFF2-40B4-BE49-F238E27FC236}">
                    <a16:creationId xmlns:a16="http://schemas.microsoft.com/office/drawing/2014/main" id="{61B696D4-625C-C0C9-74FD-8B1A08A0745A}"/>
                  </a:ext>
                </a:extLst>
              </p14:cNvPr>
              <p14:cNvContentPartPr/>
              <p14:nvPr/>
            </p14:nvContentPartPr>
            <p14:xfrm>
              <a:off x="6197327" y="1606138"/>
              <a:ext cx="65160" cy="219960"/>
            </p14:xfrm>
          </p:contentPart>
        </mc:Choice>
        <mc:Fallback xmlns="">
          <p:pic>
            <p:nvPicPr>
              <p:cNvPr id="38" name="Рукописный ввод 37">
                <a:extLst>
                  <a:ext uri="{FF2B5EF4-FFF2-40B4-BE49-F238E27FC236}">
                    <a16:creationId xmlns:a16="http://schemas.microsoft.com/office/drawing/2014/main" id="{61B696D4-625C-C0C9-74FD-8B1A08A0745A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143687" y="1498498"/>
                <a:ext cx="172800" cy="43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1541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7685882-A31A-3348-75F4-0A79D05AA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04890"/>
              </p:ext>
            </p:extLst>
          </p:nvPr>
        </p:nvGraphicFramePr>
        <p:xfrm>
          <a:off x="1086572" y="858982"/>
          <a:ext cx="85947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id="{56E5B660-E02F-D936-BE3B-F754CAE30449}"/>
                  </a:ext>
                </a:extLst>
              </p14:cNvPr>
              <p14:cNvContentPartPr/>
              <p14:nvPr/>
            </p14:nvContentPartPr>
            <p14:xfrm>
              <a:off x="3038687" y="1310938"/>
              <a:ext cx="1135080" cy="37800"/>
            </p14:xfrm>
          </p:contentPart>
        </mc:Choice>
        <mc:Fallback xmlns=""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56E5B660-E02F-D936-BE3B-F754CAE304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84687" y="1203298"/>
                <a:ext cx="1242720" cy="25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627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2F353FF-B99E-E503-E426-824F6E7C6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17905"/>
              </p:ext>
            </p:extLst>
          </p:nvPr>
        </p:nvGraphicFramePr>
        <p:xfrm>
          <a:off x="1117600" y="286987"/>
          <a:ext cx="8728364" cy="6284407"/>
        </p:xfrm>
        <a:graphic>
          <a:graphicData uri="http://schemas.openxmlformats.org/drawingml/2006/table">
            <a:tbl>
              <a:tblPr/>
              <a:tblGrid>
                <a:gridCol w="4960161">
                  <a:extLst>
                    <a:ext uri="{9D8B030D-6E8A-4147-A177-3AD203B41FA5}">
                      <a16:colId xmlns:a16="http://schemas.microsoft.com/office/drawing/2014/main" val="779440476"/>
                    </a:ext>
                  </a:extLst>
                </a:gridCol>
                <a:gridCol w="2741969">
                  <a:extLst>
                    <a:ext uri="{9D8B030D-6E8A-4147-A177-3AD203B41FA5}">
                      <a16:colId xmlns:a16="http://schemas.microsoft.com/office/drawing/2014/main" val="4250884346"/>
                    </a:ext>
                  </a:extLst>
                </a:gridCol>
                <a:gridCol w="1026234">
                  <a:extLst>
                    <a:ext uri="{9D8B030D-6E8A-4147-A177-3AD203B41FA5}">
                      <a16:colId xmlns:a16="http://schemas.microsoft.com/office/drawing/2014/main" val="378492498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Vkhozhu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ya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tiomnye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khramy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01010010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012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Sovershaju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bednyj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obriad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00101001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(12)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487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Tam zhdu ja Prekrasnoj Damy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01001010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0677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mertsanʹi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krasnykh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lampad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0101001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363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 teni u vysokoy kolonny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010010010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591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Drozhu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skripa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dverej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0101001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510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v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litso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mne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gliadit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ozarionnyj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0010010010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319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Tolʹko obraz, lishʹ son o Nej &lt;...&gt;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30100101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83234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(Aleksander Blok. </a:t>
                      </a:r>
                      <a:r>
                        <a:rPr lang="en-GB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Vkhozhu</a:t>
                      </a:r>
                      <a:r>
                        <a:rPr lang="en-GB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ya</a:t>
                      </a:r>
                      <a:r>
                        <a:rPr lang="en-GB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 </a:t>
                      </a:r>
                      <a:r>
                        <a:rPr lang="en-GB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temnyye</a:t>
                      </a:r>
                      <a:r>
                        <a:rPr lang="en-GB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khramy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1902.10.25)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86160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0367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Kak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kopyttsa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topochut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sapozhki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     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0010010010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4991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Kak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bubenchik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zveniat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seriozhki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          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001001010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6864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V blednykh lokonakh zlye rozhki,                  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301001010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8830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Okaiannoj pliaskoj pʹiana, —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00101001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9493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Slovno s vazy chernofigurnoj    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301000010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9427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Pribezhala k volne lazurnoj            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001001010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6394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Tak paradno obnazhena.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00100001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4351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(Anna Akhmatova. 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Poema bez geroia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Publ. 1967)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079832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id="{C9AB6ACC-0F53-F50B-5800-DE2E8FF44EB8}"/>
                  </a:ext>
                </a:extLst>
              </p14:cNvPr>
              <p14:cNvContentPartPr/>
              <p14:nvPr/>
            </p14:nvContentPartPr>
            <p14:xfrm>
              <a:off x="2059487" y="1200418"/>
              <a:ext cx="360" cy="360"/>
            </p14:xfrm>
          </p:contentPart>
        </mc:Choice>
        <mc:Fallback xmlns=""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C9AB6ACC-0F53-F50B-5800-DE2E8FF44E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41487" y="1092778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id="{F3F42A27-308B-1EF4-17B6-60B92134817B}"/>
                  </a:ext>
                </a:extLst>
              </p14:cNvPr>
              <p14:cNvContentPartPr/>
              <p14:nvPr/>
            </p14:nvContentPartPr>
            <p14:xfrm>
              <a:off x="1819260" y="447610"/>
              <a:ext cx="360" cy="36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F3F42A27-308B-1EF4-17B6-60B92134817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01260" y="33961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id="{8F6DFE4D-5D1D-2F16-86EA-B250782184BE}"/>
                  </a:ext>
                </a:extLst>
              </p14:cNvPr>
              <p14:cNvContentPartPr/>
              <p14:nvPr/>
            </p14:nvContentPartPr>
            <p14:xfrm>
              <a:off x="1800180" y="375610"/>
              <a:ext cx="109080" cy="81720"/>
            </p14:xfrm>
          </p:contentPart>
        </mc:Choice>
        <mc:Fallback xmlns="">
          <p:pic>
            <p:nvPicPr>
              <p:cNvPr id="8" name="Рукописный ввод 7">
                <a:extLst>
                  <a:ext uri="{FF2B5EF4-FFF2-40B4-BE49-F238E27FC236}">
                    <a16:creationId xmlns:a16="http://schemas.microsoft.com/office/drawing/2014/main" id="{8F6DFE4D-5D1D-2F16-86EA-B250782184B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82180" y="267970"/>
                <a:ext cx="14472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">
            <p14:nvContentPartPr>
              <p14:cNvPr id="10" name="Рукописный ввод 9">
                <a:extLst>
                  <a:ext uri="{FF2B5EF4-FFF2-40B4-BE49-F238E27FC236}">
                    <a16:creationId xmlns:a16="http://schemas.microsoft.com/office/drawing/2014/main" id="{1B7F5E95-0579-3E48-9D2C-415679F08183}"/>
                  </a:ext>
                </a:extLst>
              </p14:cNvPr>
              <p14:cNvContentPartPr/>
              <p14:nvPr/>
            </p14:nvContentPartPr>
            <p14:xfrm>
              <a:off x="2403180" y="356530"/>
              <a:ext cx="134640" cy="104040"/>
            </p14:xfrm>
          </p:contentPart>
        </mc:Choice>
        <mc:Fallback xmlns="">
          <p:pic>
            <p:nvPicPr>
              <p:cNvPr id="10" name="Рукописный ввод 9">
                <a:extLst>
                  <a:ext uri="{FF2B5EF4-FFF2-40B4-BE49-F238E27FC236}">
                    <a16:creationId xmlns:a16="http://schemas.microsoft.com/office/drawing/2014/main" id="{1B7F5E95-0579-3E48-9D2C-415679F0818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85540" y="248890"/>
                <a:ext cx="170280" cy="31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A66B35BA-B9B7-C0C2-E308-CA72E41F9DB6}"/>
              </a:ext>
            </a:extLst>
          </p:cNvPr>
          <p:cNvGrpSpPr/>
          <p:nvPr/>
        </p:nvGrpSpPr>
        <p:grpSpPr>
          <a:xfrm>
            <a:off x="3339900" y="364810"/>
            <a:ext cx="120960" cy="89640"/>
            <a:chOff x="3339900" y="364810"/>
            <a:chExt cx="120960" cy="896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">
              <p14:nvContentPartPr>
                <p14:cNvPr id="11" name="Рукописный ввод 10">
                  <a:extLst>
                    <a:ext uri="{FF2B5EF4-FFF2-40B4-BE49-F238E27FC236}">
                      <a16:creationId xmlns:a16="http://schemas.microsoft.com/office/drawing/2014/main" id="{1FF5509C-238C-4393-828A-79A767F2DC87}"/>
                    </a:ext>
                  </a:extLst>
                </p14:cNvPr>
                <p14:cNvContentPartPr/>
                <p14:nvPr/>
              </p14:nvContentPartPr>
              <p14:xfrm>
                <a:off x="3339900" y="368050"/>
                <a:ext cx="119880" cy="86400"/>
              </p14:xfrm>
            </p:contentPart>
          </mc:Choice>
          <mc:Fallback xmlns="">
            <p:pic>
              <p:nvPicPr>
                <p:cNvPr id="11" name="Рукописный ввод 10">
                  <a:extLst>
                    <a:ext uri="{FF2B5EF4-FFF2-40B4-BE49-F238E27FC236}">
                      <a16:creationId xmlns:a16="http://schemas.microsoft.com/office/drawing/2014/main" id="{1FF5509C-238C-4393-828A-79A767F2DC8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321900" y="260050"/>
                  <a:ext cx="15552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2">
              <p14:nvContentPartPr>
                <p14:cNvPr id="12" name="Рукописный ввод 11">
                  <a:extLst>
                    <a:ext uri="{FF2B5EF4-FFF2-40B4-BE49-F238E27FC236}">
                      <a16:creationId xmlns:a16="http://schemas.microsoft.com/office/drawing/2014/main" id="{4D97E8DD-72F9-78C1-E036-FAB1BF35E887}"/>
                    </a:ext>
                  </a:extLst>
                </p14:cNvPr>
                <p14:cNvContentPartPr/>
                <p14:nvPr/>
              </p14:nvContentPartPr>
              <p14:xfrm>
                <a:off x="3460500" y="364810"/>
                <a:ext cx="360" cy="360"/>
              </p14:xfrm>
            </p:contentPart>
          </mc:Choice>
          <mc:Fallback xmlns="">
            <p:pic>
              <p:nvPicPr>
                <p:cNvPr id="12" name="Рукописный ввод 11">
                  <a:extLst>
                    <a:ext uri="{FF2B5EF4-FFF2-40B4-BE49-F238E27FC236}">
                      <a16:creationId xmlns:a16="http://schemas.microsoft.com/office/drawing/2014/main" id="{4D97E8DD-72F9-78C1-E036-FAB1BF35E88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442860" y="257170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4">
            <p14:nvContentPartPr>
              <p14:cNvPr id="14" name="Рукописный ввод 13">
                <a:extLst>
                  <a:ext uri="{FF2B5EF4-FFF2-40B4-BE49-F238E27FC236}">
                    <a16:creationId xmlns:a16="http://schemas.microsoft.com/office/drawing/2014/main" id="{55B2B0EE-3379-F953-1194-3372C8C29A4A}"/>
                  </a:ext>
                </a:extLst>
              </p14:cNvPr>
              <p14:cNvContentPartPr/>
              <p14:nvPr/>
            </p14:nvContentPartPr>
            <p14:xfrm>
              <a:off x="1844460" y="693130"/>
              <a:ext cx="140760" cy="110160"/>
            </p14:xfrm>
          </p:contentPart>
        </mc:Choice>
        <mc:Fallback xmlns="">
          <p:pic>
            <p:nvPicPr>
              <p:cNvPr id="14" name="Рукописный ввод 13">
                <a:extLst>
                  <a:ext uri="{FF2B5EF4-FFF2-40B4-BE49-F238E27FC236}">
                    <a16:creationId xmlns:a16="http://schemas.microsoft.com/office/drawing/2014/main" id="{55B2B0EE-3379-F953-1194-3372C8C29A4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826820" y="585490"/>
                <a:ext cx="176400" cy="32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6">
            <p14:nvContentPartPr>
              <p14:cNvPr id="15" name="Рукописный ввод 14">
                <a:extLst>
                  <a:ext uri="{FF2B5EF4-FFF2-40B4-BE49-F238E27FC236}">
                    <a16:creationId xmlns:a16="http://schemas.microsoft.com/office/drawing/2014/main" id="{073661D3-E385-2175-1356-147B8A93D3B0}"/>
                  </a:ext>
                </a:extLst>
              </p14:cNvPr>
              <p14:cNvContentPartPr/>
              <p14:nvPr/>
            </p14:nvContentPartPr>
            <p14:xfrm>
              <a:off x="2244420" y="721210"/>
              <a:ext cx="112320" cy="97920"/>
            </p14:xfrm>
          </p:contentPart>
        </mc:Choice>
        <mc:Fallback xmlns="">
          <p:pic>
            <p:nvPicPr>
              <p:cNvPr id="15" name="Рукописный ввод 14">
                <a:extLst>
                  <a:ext uri="{FF2B5EF4-FFF2-40B4-BE49-F238E27FC236}">
                    <a16:creationId xmlns:a16="http://schemas.microsoft.com/office/drawing/2014/main" id="{073661D3-E385-2175-1356-147B8A93D3B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226780" y="613570"/>
                <a:ext cx="147960" cy="31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8">
            <p14:nvContentPartPr>
              <p14:cNvPr id="16" name="Рукописный ввод 15">
                <a:extLst>
                  <a:ext uri="{FF2B5EF4-FFF2-40B4-BE49-F238E27FC236}">
                    <a16:creationId xmlns:a16="http://schemas.microsoft.com/office/drawing/2014/main" id="{E2FAFCAD-32AE-274E-04EF-45DCCAC6B021}"/>
                  </a:ext>
                </a:extLst>
              </p14:cNvPr>
              <p14:cNvContentPartPr/>
              <p14:nvPr/>
            </p14:nvContentPartPr>
            <p14:xfrm>
              <a:off x="3069900" y="730570"/>
              <a:ext cx="99000" cy="85680"/>
            </p14:xfrm>
          </p:contentPart>
        </mc:Choice>
        <mc:Fallback xmlns="">
          <p:pic>
            <p:nvPicPr>
              <p:cNvPr id="16" name="Рукописный ввод 15">
                <a:extLst>
                  <a:ext uri="{FF2B5EF4-FFF2-40B4-BE49-F238E27FC236}">
                    <a16:creationId xmlns:a16="http://schemas.microsoft.com/office/drawing/2014/main" id="{E2FAFCAD-32AE-274E-04EF-45DCCAC6B02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052260" y="622570"/>
                <a:ext cx="134640" cy="30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0">
            <p14:nvContentPartPr>
              <p14:cNvPr id="17" name="Рукописный ввод 16">
                <a:extLst>
                  <a:ext uri="{FF2B5EF4-FFF2-40B4-BE49-F238E27FC236}">
                    <a16:creationId xmlns:a16="http://schemas.microsoft.com/office/drawing/2014/main" id="{E1BB77BF-D99E-EFA0-D080-EBB69E6E4EF6}"/>
                  </a:ext>
                </a:extLst>
              </p14:cNvPr>
              <p14:cNvContentPartPr/>
              <p14:nvPr/>
            </p14:nvContentPartPr>
            <p14:xfrm>
              <a:off x="1920780" y="1071490"/>
              <a:ext cx="124560" cy="100440"/>
            </p14:xfrm>
          </p:contentPart>
        </mc:Choice>
        <mc:Fallback xmlns="">
          <p:pic>
            <p:nvPicPr>
              <p:cNvPr id="17" name="Рукописный ввод 16">
                <a:extLst>
                  <a:ext uri="{FF2B5EF4-FFF2-40B4-BE49-F238E27FC236}">
                    <a16:creationId xmlns:a16="http://schemas.microsoft.com/office/drawing/2014/main" id="{E1BB77BF-D99E-EFA0-D080-EBB69E6E4EF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902780" y="963490"/>
                <a:ext cx="160200" cy="31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2">
            <p14:nvContentPartPr>
              <p14:cNvPr id="18" name="Рукописный ввод 17">
                <a:extLst>
                  <a:ext uri="{FF2B5EF4-FFF2-40B4-BE49-F238E27FC236}">
                    <a16:creationId xmlns:a16="http://schemas.microsoft.com/office/drawing/2014/main" id="{1B4DFA64-28DE-8897-6692-5E041E08A4D6}"/>
                  </a:ext>
                </a:extLst>
              </p14:cNvPr>
              <p14:cNvContentPartPr/>
              <p14:nvPr/>
            </p14:nvContentPartPr>
            <p14:xfrm>
              <a:off x="2714580" y="1085890"/>
              <a:ext cx="120600" cy="82440"/>
            </p14:xfrm>
          </p:contentPart>
        </mc:Choice>
        <mc:Fallback xmlns="">
          <p:pic>
            <p:nvPicPr>
              <p:cNvPr id="18" name="Рукописный ввод 17">
                <a:extLst>
                  <a:ext uri="{FF2B5EF4-FFF2-40B4-BE49-F238E27FC236}">
                    <a16:creationId xmlns:a16="http://schemas.microsoft.com/office/drawing/2014/main" id="{1B4DFA64-28DE-8897-6692-5E041E08A4D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696580" y="978250"/>
                <a:ext cx="156240" cy="29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4">
            <p14:nvContentPartPr>
              <p14:cNvPr id="19" name="Рукописный ввод 18">
                <a:extLst>
                  <a:ext uri="{FF2B5EF4-FFF2-40B4-BE49-F238E27FC236}">
                    <a16:creationId xmlns:a16="http://schemas.microsoft.com/office/drawing/2014/main" id="{C5676121-C02E-F7C2-E86C-FD1D4E0222B8}"/>
                  </a:ext>
                </a:extLst>
              </p14:cNvPr>
              <p14:cNvContentPartPr/>
              <p14:nvPr/>
            </p14:nvContentPartPr>
            <p14:xfrm>
              <a:off x="3349620" y="1063570"/>
              <a:ext cx="128160" cy="108000"/>
            </p14:xfrm>
          </p:contentPart>
        </mc:Choice>
        <mc:Fallback xmlns="">
          <p:pic>
            <p:nvPicPr>
              <p:cNvPr id="19" name="Рукописный ввод 18">
                <a:extLst>
                  <a:ext uri="{FF2B5EF4-FFF2-40B4-BE49-F238E27FC236}">
                    <a16:creationId xmlns:a16="http://schemas.microsoft.com/office/drawing/2014/main" id="{C5676121-C02E-F7C2-E86C-FD1D4E0222B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331620" y="955930"/>
                <a:ext cx="163800" cy="3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6">
            <p14:nvContentPartPr>
              <p14:cNvPr id="20" name="Рукописный ввод 19">
                <a:extLst>
                  <a:ext uri="{FF2B5EF4-FFF2-40B4-BE49-F238E27FC236}">
                    <a16:creationId xmlns:a16="http://schemas.microsoft.com/office/drawing/2014/main" id="{2AB68116-9056-F777-9181-ECA23AA9D4E6}"/>
                  </a:ext>
                </a:extLst>
              </p14:cNvPr>
              <p14:cNvContentPartPr/>
              <p14:nvPr/>
            </p14:nvContentPartPr>
            <p14:xfrm>
              <a:off x="1863540" y="1416010"/>
              <a:ext cx="140400" cy="105120"/>
            </p14:xfrm>
          </p:contentPart>
        </mc:Choice>
        <mc:Fallback xmlns="">
          <p:pic>
            <p:nvPicPr>
              <p:cNvPr id="20" name="Рукописный ввод 19">
                <a:extLst>
                  <a:ext uri="{FF2B5EF4-FFF2-40B4-BE49-F238E27FC236}">
                    <a16:creationId xmlns:a16="http://schemas.microsoft.com/office/drawing/2014/main" id="{2AB68116-9056-F777-9181-ECA23AA9D4E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845540" y="1308370"/>
                <a:ext cx="176040" cy="32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8">
            <p14:nvContentPartPr>
              <p14:cNvPr id="21" name="Рукописный ввод 20">
                <a:extLst>
                  <a:ext uri="{FF2B5EF4-FFF2-40B4-BE49-F238E27FC236}">
                    <a16:creationId xmlns:a16="http://schemas.microsoft.com/office/drawing/2014/main" id="{2A1058F7-A0C1-A294-785B-1FADCFA5C229}"/>
                  </a:ext>
                </a:extLst>
              </p14:cNvPr>
              <p14:cNvContentPartPr/>
              <p14:nvPr/>
            </p14:nvContentPartPr>
            <p14:xfrm>
              <a:off x="2368260" y="1446970"/>
              <a:ext cx="119160" cy="70560"/>
            </p14:xfrm>
          </p:contentPart>
        </mc:Choice>
        <mc:Fallback xmlns="">
          <p:pic>
            <p:nvPicPr>
              <p:cNvPr id="21" name="Рукописный ввод 20">
                <a:extLst>
                  <a:ext uri="{FF2B5EF4-FFF2-40B4-BE49-F238E27FC236}">
                    <a16:creationId xmlns:a16="http://schemas.microsoft.com/office/drawing/2014/main" id="{2A1058F7-A0C1-A294-785B-1FADCFA5C22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350620" y="1339330"/>
                <a:ext cx="154800" cy="28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0">
            <p14:nvContentPartPr>
              <p14:cNvPr id="22" name="Рукописный ввод 21">
                <a:extLst>
                  <a:ext uri="{FF2B5EF4-FFF2-40B4-BE49-F238E27FC236}">
                    <a16:creationId xmlns:a16="http://schemas.microsoft.com/office/drawing/2014/main" id="{08ABC6A7-9B06-C981-45D4-9D7171F3D4CF}"/>
                  </a:ext>
                </a:extLst>
              </p14:cNvPr>
              <p14:cNvContentPartPr/>
              <p14:nvPr/>
            </p14:nvContentPartPr>
            <p14:xfrm>
              <a:off x="3428820" y="1386490"/>
              <a:ext cx="135720" cy="124920"/>
            </p14:xfrm>
          </p:contentPart>
        </mc:Choice>
        <mc:Fallback xmlns="">
          <p:pic>
            <p:nvPicPr>
              <p:cNvPr id="22" name="Рукописный ввод 21">
                <a:extLst>
                  <a:ext uri="{FF2B5EF4-FFF2-40B4-BE49-F238E27FC236}">
                    <a16:creationId xmlns:a16="http://schemas.microsoft.com/office/drawing/2014/main" id="{08ABC6A7-9B06-C981-45D4-9D7171F3D4C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410820" y="1278850"/>
                <a:ext cx="171360" cy="34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2">
            <p14:nvContentPartPr>
              <p14:cNvPr id="23" name="Рукописный ввод 22">
                <a:extLst>
                  <a:ext uri="{FF2B5EF4-FFF2-40B4-BE49-F238E27FC236}">
                    <a16:creationId xmlns:a16="http://schemas.microsoft.com/office/drawing/2014/main" id="{C0FD4E6F-99FD-1087-8CE2-B0718C83D086}"/>
                  </a:ext>
                </a:extLst>
              </p14:cNvPr>
              <p14:cNvContentPartPr/>
              <p14:nvPr/>
            </p14:nvContentPartPr>
            <p14:xfrm>
              <a:off x="1596780" y="1756570"/>
              <a:ext cx="99000" cy="72360"/>
            </p14:xfrm>
          </p:contentPart>
        </mc:Choice>
        <mc:Fallback xmlns="">
          <p:pic>
            <p:nvPicPr>
              <p:cNvPr id="23" name="Рукописный ввод 22">
                <a:extLst>
                  <a:ext uri="{FF2B5EF4-FFF2-40B4-BE49-F238E27FC236}">
                    <a16:creationId xmlns:a16="http://schemas.microsoft.com/office/drawing/2014/main" id="{C0FD4E6F-99FD-1087-8CE2-B0718C83D086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579140" y="1648570"/>
                <a:ext cx="13464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4">
            <p14:nvContentPartPr>
              <p14:cNvPr id="24" name="Рукописный ввод 23">
                <a:extLst>
                  <a:ext uri="{FF2B5EF4-FFF2-40B4-BE49-F238E27FC236}">
                    <a16:creationId xmlns:a16="http://schemas.microsoft.com/office/drawing/2014/main" id="{E3773976-9896-27C4-3A92-F2857A68DD31}"/>
                  </a:ext>
                </a:extLst>
              </p14:cNvPr>
              <p14:cNvContentPartPr/>
              <p14:nvPr/>
            </p14:nvContentPartPr>
            <p14:xfrm>
              <a:off x="2146140" y="1771690"/>
              <a:ext cx="100800" cy="114480"/>
            </p14:xfrm>
          </p:contentPart>
        </mc:Choice>
        <mc:Fallback xmlns="">
          <p:pic>
            <p:nvPicPr>
              <p:cNvPr id="24" name="Рукописный ввод 23">
                <a:extLst>
                  <a:ext uri="{FF2B5EF4-FFF2-40B4-BE49-F238E27FC236}">
                    <a16:creationId xmlns:a16="http://schemas.microsoft.com/office/drawing/2014/main" id="{E3773976-9896-27C4-3A92-F2857A68DD31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128140" y="1663690"/>
                <a:ext cx="136440" cy="33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6">
            <p14:nvContentPartPr>
              <p14:cNvPr id="25" name="Рукописный ввод 24">
                <a:extLst>
                  <a:ext uri="{FF2B5EF4-FFF2-40B4-BE49-F238E27FC236}">
                    <a16:creationId xmlns:a16="http://schemas.microsoft.com/office/drawing/2014/main" id="{F887A616-B78A-1BA9-49DA-CF8384374B2B}"/>
                  </a:ext>
                </a:extLst>
              </p14:cNvPr>
              <p14:cNvContentPartPr/>
              <p14:nvPr/>
            </p14:nvContentPartPr>
            <p14:xfrm>
              <a:off x="2822580" y="1811650"/>
              <a:ext cx="109800" cy="58680"/>
            </p14:xfrm>
          </p:contentPart>
        </mc:Choice>
        <mc:Fallback xmlns="">
          <p:pic>
            <p:nvPicPr>
              <p:cNvPr id="25" name="Рукописный ввод 24">
                <a:extLst>
                  <a:ext uri="{FF2B5EF4-FFF2-40B4-BE49-F238E27FC236}">
                    <a16:creationId xmlns:a16="http://schemas.microsoft.com/office/drawing/2014/main" id="{F887A616-B78A-1BA9-49DA-CF8384374B2B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804580" y="1703650"/>
                <a:ext cx="145440" cy="27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8">
            <p14:nvContentPartPr>
              <p14:cNvPr id="26" name="Рукописный ввод 25">
                <a:extLst>
                  <a:ext uri="{FF2B5EF4-FFF2-40B4-BE49-F238E27FC236}">
                    <a16:creationId xmlns:a16="http://schemas.microsoft.com/office/drawing/2014/main" id="{B0D821AB-A307-5A41-2B64-847ACA3119A5}"/>
                  </a:ext>
                </a:extLst>
              </p14:cNvPr>
              <p14:cNvContentPartPr/>
              <p14:nvPr/>
            </p14:nvContentPartPr>
            <p14:xfrm>
              <a:off x="1679580" y="2155090"/>
              <a:ext cx="88200" cy="74160"/>
            </p14:xfrm>
          </p:contentPart>
        </mc:Choice>
        <mc:Fallback xmlns="">
          <p:pic>
            <p:nvPicPr>
              <p:cNvPr id="26" name="Рукописный ввод 25">
                <a:extLst>
                  <a:ext uri="{FF2B5EF4-FFF2-40B4-BE49-F238E27FC236}">
                    <a16:creationId xmlns:a16="http://schemas.microsoft.com/office/drawing/2014/main" id="{B0D821AB-A307-5A41-2B64-847ACA3119A5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661580" y="2047090"/>
                <a:ext cx="123840" cy="2898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07818B9D-B1A5-E59A-7089-5073DD5AADCF}"/>
              </a:ext>
            </a:extLst>
          </p:cNvPr>
          <p:cNvGrpSpPr/>
          <p:nvPr/>
        </p:nvGrpSpPr>
        <p:grpSpPr>
          <a:xfrm>
            <a:off x="2304900" y="2057170"/>
            <a:ext cx="136800" cy="111600"/>
            <a:chOff x="2304900" y="2057170"/>
            <a:chExt cx="136800" cy="11160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0">
              <p14:nvContentPartPr>
                <p14:cNvPr id="27" name="Рукописный ввод 26">
                  <a:extLst>
                    <a:ext uri="{FF2B5EF4-FFF2-40B4-BE49-F238E27FC236}">
                      <a16:creationId xmlns:a16="http://schemas.microsoft.com/office/drawing/2014/main" id="{7A2AC5C2-0BAB-D5FB-351E-AF7FD18ADF2D}"/>
                    </a:ext>
                  </a:extLst>
                </p14:cNvPr>
                <p14:cNvContentPartPr/>
                <p14:nvPr/>
              </p14:nvContentPartPr>
              <p14:xfrm>
                <a:off x="2304900" y="2057890"/>
                <a:ext cx="135000" cy="110880"/>
              </p14:xfrm>
            </p:contentPart>
          </mc:Choice>
          <mc:Fallback xmlns="">
            <p:pic>
              <p:nvPicPr>
                <p:cNvPr id="27" name="Рукописный ввод 26">
                  <a:extLst>
                    <a:ext uri="{FF2B5EF4-FFF2-40B4-BE49-F238E27FC236}">
                      <a16:creationId xmlns:a16="http://schemas.microsoft.com/office/drawing/2014/main" id="{7A2AC5C2-0BAB-D5FB-351E-AF7FD18ADF2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286900" y="1949890"/>
                  <a:ext cx="17064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2">
              <p14:nvContentPartPr>
                <p14:cNvPr id="28" name="Рукописный ввод 27">
                  <a:extLst>
                    <a:ext uri="{FF2B5EF4-FFF2-40B4-BE49-F238E27FC236}">
                      <a16:creationId xmlns:a16="http://schemas.microsoft.com/office/drawing/2014/main" id="{55906BBE-0047-3583-8670-F3C167F70336}"/>
                    </a:ext>
                  </a:extLst>
                </p14:cNvPr>
                <p14:cNvContentPartPr/>
                <p14:nvPr/>
              </p14:nvContentPartPr>
              <p14:xfrm>
                <a:off x="2441340" y="2057170"/>
                <a:ext cx="360" cy="360"/>
              </p14:xfrm>
            </p:contentPart>
          </mc:Choice>
          <mc:Fallback xmlns="">
            <p:pic>
              <p:nvPicPr>
                <p:cNvPr id="28" name="Рукописный ввод 27">
                  <a:extLst>
                    <a:ext uri="{FF2B5EF4-FFF2-40B4-BE49-F238E27FC236}">
                      <a16:creationId xmlns:a16="http://schemas.microsoft.com/office/drawing/2014/main" id="{55906BBE-0047-3583-8670-F3C167F70336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423700" y="1949530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4">
            <p14:nvContentPartPr>
              <p14:cNvPr id="30" name="Рукописный ввод 29">
                <a:extLst>
                  <a:ext uri="{FF2B5EF4-FFF2-40B4-BE49-F238E27FC236}">
                    <a16:creationId xmlns:a16="http://schemas.microsoft.com/office/drawing/2014/main" id="{5E36E5A8-92CE-689C-0CC0-0AA30882C0A8}"/>
                  </a:ext>
                </a:extLst>
              </p14:cNvPr>
              <p14:cNvContentPartPr/>
              <p14:nvPr/>
            </p14:nvContentPartPr>
            <p14:xfrm>
              <a:off x="2990700" y="2102530"/>
              <a:ext cx="105840" cy="88200"/>
            </p14:xfrm>
          </p:contentPart>
        </mc:Choice>
        <mc:Fallback xmlns="">
          <p:pic>
            <p:nvPicPr>
              <p:cNvPr id="30" name="Рукописный ввод 29">
                <a:extLst>
                  <a:ext uri="{FF2B5EF4-FFF2-40B4-BE49-F238E27FC236}">
                    <a16:creationId xmlns:a16="http://schemas.microsoft.com/office/drawing/2014/main" id="{5E36E5A8-92CE-689C-0CC0-0AA30882C0A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2972700" y="1994890"/>
                <a:ext cx="14148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6">
            <p14:nvContentPartPr>
              <p14:cNvPr id="31" name="Рукописный ввод 30">
                <a:extLst>
                  <a:ext uri="{FF2B5EF4-FFF2-40B4-BE49-F238E27FC236}">
                    <a16:creationId xmlns:a16="http://schemas.microsoft.com/office/drawing/2014/main" id="{C4884A4D-EC15-A012-60CB-F6AE5160A2D7}"/>
                  </a:ext>
                </a:extLst>
              </p14:cNvPr>
              <p14:cNvContentPartPr/>
              <p14:nvPr/>
            </p14:nvContentPartPr>
            <p14:xfrm>
              <a:off x="1762020" y="2477050"/>
              <a:ext cx="104760" cy="82440"/>
            </p14:xfrm>
          </p:contentPart>
        </mc:Choice>
        <mc:Fallback xmlns="">
          <p:pic>
            <p:nvPicPr>
              <p:cNvPr id="31" name="Рукописный ввод 30">
                <a:extLst>
                  <a:ext uri="{FF2B5EF4-FFF2-40B4-BE49-F238E27FC236}">
                    <a16:creationId xmlns:a16="http://schemas.microsoft.com/office/drawing/2014/main" id="{C4884A4D-EC15-A012-60CB-F6AE5160A2D7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744020" y="2369050"/>
                <a:ext cx="140400" cy="29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8">
            <p14:nvContentPartPr>
              <p14:cNvPr id="32" name="Рукописный ввод 31">
                <a:extLst>
                  <a:ext uri="{FF2B5EF4-FFF2-40B4-BE49-F238E27FC236}">
                    <a16:creationId xmlns:a16="http://schemas.microsoft.com/office/drawing/2014/main" id="{68EF8217-2BBB-B91D-AAF8-625C26D77B4E}"/>
                  </a:ext>
                </a:extLst>
              </p14:cNvPr>
              <p14:cNvContentPartPr/>
              <p14:nvPr/>
            </p14:nvContentPartPr>
            <p14:xfrm>
              <a:off x="2736540" y="2459410"/>
              <a:ext cx="93600" cy="80640"/>
            </p14:xfrm>
          </p:contentPart>
        </mc:Choice>
        <mc:Fallback xmlns="">
          <p:pic>
            <p:nvPicPr>
              <p:cNvPr id="32" name="Рукописный ввод 31">
                <a:extLst>
                  <a:ext uri="{FF2B5EF4-FFF2-40B4-BE49-F238E27FC236}">
                    <a16:creationId xmlns:a16="http://schemas.microsoft.com/office/drawing/2014/main" id="{68EF8217-2BBB-B91D-AAF8-625C26D77B4E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718900" y="2351770"/>
                <a:ext cx="129240" cy="29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0">
            <p14:nvContentPartPr>
              <p14:cNvPr id="33" name="Рукописный ввод 32">
                <a:extLst>
                  <a:ext uri="{FF2B5EF4-FFF2-40B4-BE49-F238E27FC236}">
                    <a16:creationId xmlns:a16="http://schemas.microsoft.com/office/drawing/2014/main" id="{7CD47DCC-5908-4658-5BDE-4575EEF0EC79}"/>
                  </a:ext>
                </a:extLst>
              </p14:cNvPr>
              <p14:cNvContentPartPr/>
              <p14:nvPr/>
            </p14:nvContentPartPr>
            <p14:xfrm>
              <a:off x="3317580" y="2447170"/>
              <a:ext cx="51480" cy="80280"/>
            </p14:xfrm>
          </p:contentPart>
        </mc:Choice>
        <mc:Fallback xmlns="">
          <p:pic>
            <p:nvPicPr>
              <p:cNvPr id="33" name="Рукописный ввод 32">
                <a:extLst>
                  <a:ext uri="{FF2B5EF4-FFF2-40B4-BE49-F238E27FC236}">
                    <a16:creationId xmlns:a16="http://schemas.microsoft.com/office/drawing/2014/main" id="{7CD47DCC-5908-4658-5BDE-4575EEF0EC79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299940" y="2339530"/>
                <a:ext cx="8712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2">
            <p14:nvContentPartPr>
              <p14:cNvPr id="34" name="Рукописный ввод 33">
                <a:extLst>
                  <a:ext uri="{FF2B5EF4-FFF2-40B4-BE49-F238E27FC236}">
                    <a16:creationId xmlns:a16="http://schemas.microsoft.com/office/drawing/2014/main" id="{7063384D-3C72-C9B4-1368-B6D21D3FE555}"/>
                  </a:ext>
                </a:extLst>
              </p14:cNvPr>
              <p14:cNvContentPartPr/>
              <p14:nvPr/>
            </p14:nvContentPartPr>
            <p14:xfrm>
              <a:off x="1711260" y="2816170"/>
              <a:ext cx="111960" cy="66960"/>
            </p14:xfrm>
          </p:contentPart>
        </mc:Choice>
        <mc:Fallback xmlns="">
          <p:pic>
            <p:nvPicPr>
              <p:cNvPr id="34" name="Рукописный ввод 33">
                <a:extLst>
                  <a:ext uri="{FF2B5EF4-FFF2-40B4-BE49-F238E27FC236}">
                    <a16:creationId xmlns:a16="http://schemas.microsoft.com/office/drawing/2014/main" id="{7063384D-3C72-C9B4-1368-B6D21D3FE555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1693260" y="2708530"/>
                <a:ext cx="147600" cy="28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4">
            <p14:nvContentPartPr>
              <p14:cNvPr id="35" name="Рукописный ввод 34">
                <a:extLst>
                  <a:ext uri="{FF2B5EF4-FFF2-40B4-BE49-F238E27FC236}">
                    <a16:creationId xmlns:a16="http://schemas.microsoft.com/office/drawing/2014/main" id="{130846D1-61D6-9807-4031-AD55881F36CF}"/>
                  </a:ext>
                </a:extLst>
              </p14:cNvPr>
              <p14:cNvContentPartPr/>
              <p14:nvPr/>
            </p14:nvContentPartPr>
            <p14:xfrm>
              <a:off x="2727180" y="2779090"/>
              <a:ext cx="114480" cy="113400"/>
            </p14:xfrm>
          </p:contentPart>
        </mc:Choice>
        <mc:Fallback xmlns="">
          <p:pic>
            <p:nvPicPr>
              <p:cNvPr id="35" name="Рукописный ввод 34">
                <a:extLst>
                  <a:ext uri="{FF2B5EF4-FFF2-40B4-BE49-F238E27FC236}">
                    <a16:creationId xmlns:a16="http://schemas.microsoft.com/office/drawing/2014/main" id="{130846D1-61D6-9807-4031-AD55881F36CF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2709180" y="2671450"/>
                <a:ext cx="150120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6">
            <p14:nvContentPartPr>
              <p14:cNvPr id="36" name="Рукописный ввод 35">
                <a:extLst>
                  <a:ext uri="{FF2B5EF4-FFF2-40B4-BE49-F238E27FC236}">
                    <a16:creationId xmlns:a16="http://schemas.microsoft.com/office/drawing/2014/main" id="{1C2B93E2-B97C-08FC-0BDE-1CACD001FE34}"/>
                  </a:ext>
                </a:extLst>
              </p14:cNvPr>
              <p14:cNvContentPartPr/>
              <p14:nvPr/>
            </p14:nvContentPartPr>
            <p14:xfrm>
              <a:off x="3308220" y="2727970"/>
              <a:ext cx="106560" cy="107640"/>
            </p14:xfrm>
          </p:contentPart>
        </mc:Choice>
        <mc:Fallback xmlns="">
          <p:pic>
            <p:nvPicPr>
              <p:cNvPr id="36" name="Рукописный ввод 35">
                <a:extLst>
                  <a:ext uri="{FF2B5EF4-FFF2-40B4-BE49-F238E27FC236}">
                    <a16:creationId xmlns:a16="http://schemas.microsoft.com/office/drawing/2014/main" id="{1C2B93E2-B97C-08FC-0BDE-1CACD001FE34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290220" y="2619970"/>
                <a:ext cx="142200" cy="32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8">
            <p14:nvContentPartPr>
              <p14:cNvPr id="38" name="Рукописный ввод 37">
                <a:extLst>
                  <a:ext uri="{FF2B5EF4-FFF2-40B4-BE49-F238E27FC236}">
                    <a16:creationId xmlns:a16="http://schemas.microsoft.com/office/drawing/2014/main" id="{B3A3B379-2A59-798A-11CF-2750F28C7909}"/>
                  </a:ext>
                </a:extLst>
              </p14:cNvPr>
              <p14:cNvContentPartPr/>
              <p14:nvPr/>
            </p14:nvContentPartPr>
            <p14:xfrm>
              <a:off x="1142820" y="2784130"/>
              <a:ext cx="108360" cy="87480"/>
            </p14:xfrm>
          </p:contentPart>
        </mc:Choice>
        <mc:Fallback xmlns="">
          <p:pic>
            <p:nvPicPr>
              <p:cNvPr id="38" name="Рукописный ввод 37">
                <a:extLst>
                  <a:ext uri="{FF2B5EF4-FFF2-40B4-BE49-F238E27FC236}">
                    <a16:creationId xmlns:a16="http://schemas.microsoft.com/office/drawing/2014/main" id="{B3A3B379-2A59-798A-11CF-2750F28C7909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1124820" y="2676490"/>
                <a:ext cx="144000" cy="3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0">
            <p14:nvContentPartPr>
              <p14:cNvPr id="39" name="Рукописный ввод 38">
                <a:extLst>
                  <a:ext uri="{FF2B5EF4-FFF2-40B4-BE49-F238E27FC236}">
                    <a16:creationId xmlns:a16="http://schemas.microsoft.com/office/drawing/2014/main" id="{6EF6C7D7-8671-C2F2-54EC-E4057802B6F6}"/>
                  </a:ext>
                </a:extLst>
              </p14:cNvPr>
              <p14:cNvContentPartPr/>
              <p14:nvPr/>
            </p14:nvContentPartPr>
            <p14:xfrm>
              <a:off x="1873260" y="3854890"/>
              <a:ext cx="109800" cy="101520"/>
            </p14:xfrm>
          </p:contentPart>
        </mc:Choice>
        <mc:Fallback xmlns="">
          <p:pic>
            <p:nvPicPr>
              <p:cNvPr id="39" name="Рукописный ввод 38">
                <a:extLst>
                  <a:ext uri="{FF2B5EF4-FFF2-40B4-BE49-F238E27FC236}">
                    <a16:creationId xmlns:a16="http://schemas.microsoft.com/office/drawing/2014/main" id="{6EF6C7D7-8671-C2F2-54EC-E4057802B6F6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1855260" y="3746890"/>
                <a:ext cx="14544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2">
            <p14:nvContentPartPr>
              <p14:cNvPr id="40" name="Рукописный ввод 39">
                <a:extLst>
                  <a:ext uri="{FF2B5EF4-FFF2-40B4-BE49-F238E27FC236}">
                    <a16:creationId xmlns:a16="http://schemas.microsoft.com/office/drawing/2014/main" id="{43805EF5-1A59-2668-2091-54B06F9E8173}"/>
                  </a:ext>
                </a:extLst>
              </p14:cNvPr>
              <p14:cNvContentPartPr/>
              <p14:nvPr/>
            </p14:nvContentPartPr>
            <p14:xfrm>
              <a:off x="2663820" y="3894850"/>
              <a:ext cx="89280" cy="61560"/>
            </p14:xfrm>
          </p:contentPart>
        </mc:Choice>
        <mc:Fallback xmlns="">
          <p:pic>
            <p:nvPicPr>
              <p:cNvPr id="40" name="Рукописный ввод 39">
                <a:extLst>
                  <a:ext uri="{FF2B5EF4-FFF2-40B4-BE49-F238E27FC236}">
                    <a16:creationId xmlns:a16="http://schemas.microsoft.com/office/drawing/2014/main" id="{43805EF5-1A59-2668-2091-54B06F9E8173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2645820" y="3786850"/>
                <a:ext cx="124920" cy="2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4">
            <p14:nvContentPartPr>
              <p14:cNvPr id="41" name="Рукописный ввод 40">
                <a:extLst>
                  <a:ext uri="{FF2B5EF4-FFF2-40B4-BE49-F238E27FC236}">
                    <a16:creationId xmlns:a16="http://schemas.microsoft.com/office/drawing/2014/main" id="{4F57C83E-435B-225C-4277-06AA6C4ECCE5}"/>
                  </a:ext>
                </a:extLst>
              </p14:cNvPr>
              <p14:cNvContentPartPr/>
              <p14:nvPr/>
            </p14:nvContentPartPr>
            <p14:xfrm>
              <a:off x="3444660" y="3875410"/>
              <a:ext cx="91440" cy="90360"/>
            </p14:xfrm>
          </p:contentPart>
        </mc:Choice>
        <mc:Fallback xmlns="">
          <p:pic>
            <p:nvPicPr>
              <p:cNvPr id="41" name="Рукописный ввод 40">
                <a:extLst>
                  <a:ext uri="{FF2B5EF4-FFF2-40B4-BE49-F238E27FC236}">
                    <a16:creationId xmlns:a16="http://schemas.microsoft.com/office/drawing/2014/main" id="{4F57C83E-435B-225C-4277-06AA6C4ECCE5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3427020" y="3767770"/>
                <a:ext cx="127080" cy="30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6">
            <p14:nvContentPartPr>
              <p14:cNvPr id="42" name="Рукописный ввод 41">
                <a:extLst>
                  <a:ext uri="{FF2B5EF4-FFF2-40B4-BE49-F238E27FC236}">
                    <a16:creationId xmlns:a16="http://schemas.microsoft.com/office/drawing/2014/main" id="{B7E86848-AA38-B107-CDDA-67B322BE9CC9}"/>
                  </a:ext>
                </a:extLst>
              </p14:cNvPr>
              <p14:cNvContentPartPr/>
              <p14:nvPr/>
            </p14:nvContentPartPr>
            <p14:xfrm>
              <a:off x="2266740" y="4210930"/>
              <a:ext cx="160200" cy="97920"/>
            </p14:xfrm>
          </p:contentPart>
        </mc:Choice>
        <mc:Fallback xmlns="">
          <p:pic>
            <p:nvPicPr>
              <p:cNvPr id="42" name="Рукописный ввод 41">
                <a:extLst>
                  <a:ext uri="{FF2B5EF4-FFF2-40B4-BE49-F238E27FC236}">
                    <a16:creationId xmlns:a16="http://schemas.microsoft.com/office/drawing/2014/main" id="{B7E86848-AA38-B107-CDDA-67B322BE9CC9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2249100" y="4102930"/>
                <a:ext cx="195840" cy="31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8">
            <p14:nvContentPartPr>
              <p14:cNvPr id="43" name="Рукописный ввод 42">
                <a:extLst>
                  <a:ext uri="{FF2B5EF4-FFF2-40B4-BE49-F238E27FC236}">
                    <a16:creationId xmlns:a16="http://schemas.microsoft.com/office/drawing/2014/main" id="{8F94C227-C557-FBE4-E7ED-E7C7E9ACE7DA}"/>
                  </a:ext>
                </a:extLst>
              </p14:cNvPr>
              <p14:cNvContentPartPr/>
              <p14:nvPr/>
            </p14:nvContentPartPr>
            <p14:xfrm>
              <a:off x="3317580" y="4202290"/>
              <a:ext cx="126000" cy="93960"/>
            </p14:xfrm>
          </p:contentPart>
        </mc:Choice>
        <mc:Fallback xmlns="">
          <p:pic>
            <p:nvPicPr>
              <p:cNvPr id="43" name="Рукописный ввод 42">
                <a:extLst>
                  <a:ext uri="{FF2B5EF4-FFF2-40B4-BE49-F238E27FC236}">
                    <a16:creationId xmlns:a16="http://schemas.microsoft.com/office/drawing/2014/main" id="{8F94C227-C557-FBE4-E7ED-E7C7E9ACE7DA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3299940" y="4094290"/>
                <a:ext cx="161640" cy="30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0">
            <p14:nvContentPartPr>
              <p14:cNvPr id="44" name="Рукописный ввод 43">
                <a:extLst>
                  <a:ext uri="{FF2B5EF4-FFF2-40B4-BE49-F238E27FC236}">
                    <a16:creationId xmlns:a16="http://schemas.microsoft.com/office/drawing/2014/main" id="{52D46432-30E3-39D9-1FC8-BD36CD4EBD5B}"/>
                  </a:ext>
                </a:extLst>
              </p14:cNvPr>
              <p14:cNvContentPartPr/>
              <p14:nvPr/>
            </p14:nvContentPartPr>
            <p14:xfrm>
              <a:off x="3816180" y="4204450"/>
              <a:ext cx="86760" cy="97920"/>
            </p14:xfrm>
          </p:contentPart>
        </mc:Choice>
        <mc:Fallback xmlns="">
          <p:pic>
            <p:nvPicPr>
              <p:cNvPr id="44" name="Рукописный ввод 43">
                <a:extLst>
                  <a:ext uri="{FF2B5EF4-FFF2-40B4-BE49-F238E27FC236}">
                    <a16:creationId xmlns:a16="http://schemas.microsoft.com/office/drawing/2014/main" id="{52D46432-30E3-39D9-1FC8-BD36CD4EBD5B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3798180" y="4096450"/>
                <a:ext cx="122400" cy="31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2">
            <p14:nvContentPartPr>
              <p14:cNvPr id="47" name="Рукописный ввод 46">
                <a:extLst>
                  <a:ext uri="{FF2B5EF4-FFF2-40B4-BE49-F238E27FC236}">
                    <a16:creationId xmlns:a16="http://schemas.microsoft.com/office/drawing/2014/main" id="{26BD36BC-D5EE-8AEE-DC2E-6A536CF81AE4}"/>
                  </a:ext>
                </a:extLst>
              </p14:cNvPr>
              <p14:cNvContentPartPr/>
              <p14:nvPr/>
            </p14:nvContentPartPr>
            <p14:xfrm>
              <a:off x="2117555" y="4571650"/>
              <a:ext cx="112680" cy="99000"/>
            </p14:xfrm>
          </p:contentPart>
        </mc:Choice>
        <mc:Fallback xmlns="">
          <p:pic>
            <p:nvPicPr>
              <p:cNvPr id="47" name="Рукописный ввод 46">
                <a:extLst>
                  <a:ext uri="{FF2B5EF4-FFF2-40B4-BE49-F238E27FC236}">
                    <a16:creationId xmlns:a16="http://schemas.microsoft.com/office/drawing/2014/main" id="{26BD36BC-D5EE-8AEE-DC2E-6A536CF81AE4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2099555" y="4464010"/>
                <a:ext cx="148320" cy="31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4">
            <p14:nvContentPartPr>
              <p14:cNvPr id="48" name="Рукописный ввод 47">
                <a:extLst>
                  <a:ext uri="{FF2B5EF4-FFF2-40B4-BE49-F238E27FC236}">
                    <a16:creationId xmlns:a16="http://schemas.microsoft.com/office/drawing/2014/main" id="{1497D8E4-57AE-E8E4-2EF0-85F3BC3E846E}"/>
                  </a:ext>
                </a:extLst>
              </p14:cNvPr>
              <p14:cNvContentPartPr/>
              <p14:nvPr/>
            </p14:nvContentPartPr>
            <p14:xfrm>
              <a:off x="2914595" y="4547530"/>
              <a:ext cx="131400" cy="110520"/>
            </p14:xfrm>
          </p:contentPart>
        </mc:Choice>
        <mc:Fallback xmlns="">
          <p:pic>
            <p:nvPicPr>
              <p:cNvPr id="48" name="Рукописный ввод 47">
                <a:extLst>
                  <a:ext uri="{FF2B5EF4-FFF2-40B4-BE49-F238E27FC236}">
                    <a16:creationId xmlns:a16="http://schemas.microsoft.com/office/drawing/2014/main" id="{1497D8E4-57AE-E8E4-2EF0-85F3BC3E846E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2896595" y="4439530"/>
                <a:ext cx="167040" cy="32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6">
            <p14:nvContentPartPr>
              <p14:cNvPr id="49" name="Рукописный ввод 48">
                <a:extLst>
                  <a:ext uri="{FF2B5EF4-FFF2-40B4-BE49-F238E27FC236}">
                    <a16:creationId xmlns:a16="http://schemas.microsoft.com/office/drawing/2014/main" id="{CE246FCE-A79B-4A4E-3ACD-2FB2C79F915B}"/>
                  </a:ext>
                </a:extLst>
              </p14:cNvPr>
              <p14:cNvContentPartPr/>
              <p14:nvPr/>
            </p14:nvContentPartPr>
            <p14:xfrm>
              <a:off x="3803435" y="4565890"/>
              <a:ext cx="160560" cy="85680"/>
            </p14:xfrm>
          </p:contentPart>
        </mc:Choice>
        <mc:Fallback xmlns="">
          <p:pic>
            <p:nvPicPr>
              <p:cNvPr id="49" name="Рукописный ввод 48">
                <a:extLst>
                  <a:ext uri="{FF2B5EF4-FFF2-40B4-BE49-F238E27FC236}">
                    <a16:creationId xmlns:a16="http://schemas.microsoft.com/office/drawing/2014/main" id="{CE246FCE-A79B-4A4E-3ACD-2FB2C79F915B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3785795" y="4458250"/>
                <a:ext cx="196200" cy="30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8">
            <p14:nvContentPartPr>
              <p14:cNvPr id="50" name="Рукописный ввод 49">
                <a:extLst>
                  <a:ext uri="{FF2B5EF4-FFF2-40B4-BE49-F238E27FC236}">
                    <a16:creationId xmlns:a16="http://schemas.microsoft.com/office/drawing/2014/main" id="{E7568C06-BC57-BA14-84C4-A694F19D8A90}"/>
                  </a:ext>
                </a:extLst>
              </p14:cNvPr>
              <p14:cNvContentPartPr/>
              <p14:nvPr/>
            </p14:nvContentPartPr>
            <p14:xfrm>
              <a:off x="4111595" y="4593250"/>
              <a:ext cx="81720" cy="77400"/>
            </p14:xfrm>
          </p:contentPart>
        </mc:Choice>
        <mc:Fallback xmlns="">
          <p:pic>
            <p:nvPicPr>
              <p:cNvPr id="50" name="Рукописный ввод 49">
                <a:extLst>
                  <a:ext uri="{FF2B5EF4-FFF2-40B4-BE49-F238E27FC236}">
                    <a16:creationId xmlns:a16="http://schemas.microsoft.com/office/drawing/2014/main" id="{E7568C06-BC57-BA14-84C4-A694F19D8A90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4093595" y="4485610"/>
                <a:ext cx="117360" cy="29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0">
            <p14:nvContentPartPr>
              <p14:cNvPr id="51" name="Рукописный ввод 50">
                <a:extLst>
                  <a:ext uri="{FF2B5EF4-FFF2-40B4-BE49-F238E27FC236}">
                    <a16:creationId xmlns:a16="http://schemas.microsoft.com/office/drawing/2014/main" id="{820E41C1-82C3-06B8-8965-32BF0B576174}"/>
                  </a:ext>
                </a:extLst>
              </p14:cNvPr>
              <p14:cNvContentPartPr/>
              <p14:nvPr/>
            </p14:nvContentPartPr>
            <p14:xfrm>
              <a:off x="2869955" y="4944250"/>
              <a:ext cx="137880" cy="78840"/>
            </p14:xfrm>
          </p:contentPart>
        </mc:Choice>
        <mc:Fallback xmlns="">
          <p:pic>
            <p:nvPicPr>
              <p:cNvPr id="51" name="Рукописный ввод 50">
                <a:extLst>
                  <a:ext uri="{FF2B5EF4-FFF2-40B4-BE49-F238E27FC236}">
                    <a16:creationId xmlns:a16="http://schemas.microsoft.com/office/drawing/2014/main" id="{820E41C1-82C3-06B8-8965-32BF0B576174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2852315" y="4836250"/>
                <a:ext cx="173520" cy="29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2">
            <p14:nvContentPartPr>
              <p14:cNvPr id="52" name="Рукописный ввод 51">
                <a:extLst>
                  <a:ext uri="{FF2B5EF4-FFF2-40B4-BE49-F238E27FC236}">
                    <a16:creationId xmlns:a16="http://schemas.microsoft.com/office/drawing/2014/main" id="{D554EB81-5966-CB16-4E88-240BE2407FBF}"/>
                  </a:ext>
                </a:extLst>
              </p14:cNvPr>
              <p14:cNvContentPartPr/>
              <p14:nvPr/>
            </p14:nvContentPartPr>
            <p14:xfrm>
              <a:off x="3600395" y="4896370"/>
              <a:ext cx="115200" cy="95040"/>
            </p14:xfrm>
          </p:contentPart>
        </mc:Choice>
        <mc:Fallback xmlns="">
          <p:pic>
            <p:nvPicPr>
              <p:cNvPr id="52" name="Рукописный ввод 51">
                <a:extLst>
                  <a:ext uri="{FF2B5EF4-FFF2-40B4-BE49-F238E27FC236}">
                    <a16:creationId xmlns:a16="http://schemas.microsoft.com/office/drawing/2014/main" id="{D554EB81-5966-CB16-4E88-240BE2407FBF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582395" y="4788370"/>
                <a:ext cx="150840" cy="31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4">
            <p14:nvContentPartPr>
              <p14:cNvPr id="53" name="Рукописный ввод 52">
                <a:extLst>
                  <a:ext uri="{FF2B5EF4-FFF2-40B4-BE49-F238E27FC236}">
                    <a16:creationId xmlns:a16="http://schemas.microsoft.com/office/drawing/2014/main" id="{095E7F88-D986-CD53-9106-F37546093CA8}"/>
                  </a:ext>
                </a:extLst>
              </p14:cNvPr>
              <p14:cNvContentPartPr/>
              <p14:nvPr/>
            </p14:nvContentPartPr>
            <p14:xfrm>
              <a:off x="4508315" y="4873690"/>
              <a:ext cx="132480" cy="114120"/>
            </p14:xfrm>
          </p:contentPart>
        </mc:Choice>
        <mc:Fallback xmlns="">
          <p:pic>
            <p:nvPicPr>
              <p:cNvPr id="53" name="Рукописный ввод 52">
                <a:extLst>
                  <a:ext uri="{FF2B5EF4-FFF2-40B4-BE49-F238E27FC236}">
                    <a16:creationId xmlns:a16="http://schemas.microsoft.com/office/drawing/2014/main" id="{095E7F88-D986-CD53-9106-F37546093CA8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4490315" y="4766050"/>
                <a:ext cx="168120" cy="32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6">
            <p14:nvContentPartPr>
              <p14:cNvPr id="54" name="Рукописный ввод 53">
                <a:extLst>
                  <a:ext uri="{FF2B5EF4-FFF2-40B4-BE49-F238E27FC236}">
                    <a16:creationId xmlns:a16="http://schemas.microsoft.com/office/drawing/2014/main" id="{CFFEAAC6-ECB2-FA47-8B37-74D1F0556D80}"/>
                  </a:ext>
                </a:extLst>
              </p14:cNvPr>
              <p14:cNvContentPartPr/>
              <p14:nvPr/>
            </p14:nvContentPartPr>
            <p14:xfrm>
              <a:off x="2000030" y="5262490"/>
              <a:ext cx="100080" cy="93960"/>
            </p14:xfrm>
          </p:contentPart>
        </mc:Choice>
        <mc:Fallback xmlns="">
          <p:pic>
            <p:nvPicPr>
              <p:cNvPr id="54" name="Рукописный ввод 53">
                <a:extLst>
                  <a:ext uri="{FF2B5EF4-FFF2-40B4-BE49-F238E27FC236}">
                    <a16:creationId xmlns:a16="http://schemas.microsoft.com/office/drawing/2014/main" id="{CFFEAAC6-ECB2-FA47-8B37-74D1F0556D80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1982390" y="5154490"/>
                <a:ext cx="135720" cy="30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8">
            <p14:nvContentPartPr>
              <p14:cNvPr id="55" name="Рукописный ввод 54">
                <a:extLst>
                  <a:ext uri="{FF2B5EF4-FFF2-40B4-BE49-F238E27FC236}">
                    <a16:creationId xmlns:a16="http://schemas.microsoft.com/office/drawing/2014/main" id="{9973B03D-7D49-805F-1BA3-40C3A580FB4A}"/>
                  </a:ext>
                </a:extLst>
              </p14:cNvPr>
              <p14:cNvContentPartPr/>
              <p14:nvPr/>
            </p14:nvContentPartPr>
            <p14:xfrm>
              <a:off x="3108110" y="5271850"/>
              <a:ext cx="112680" cy="106920"/>
            </p14:xfrm>
          </p:contentPart>
        </mc:Choice>
        <mc:Fallback xmlns="">
          <p:pic>
            <p:nvPicPr>
              <p:cNvPr id="55" name="Рукописный ввод 54">
                <a:extLst>
                  <a:ext uri="{FF2B5EF4-FFF2-40B4-BE49-F238E27FC236}">
                    <a16:creationId xmlns:a16="http://schemas.microsoft.com/office/drawing/2014/main" id="{9973B03D-7D49-805F-1BA3-40C3A580FB4A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3090470" y="5164210"/>
                <a:ext cx="148320" cy="32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0">
            <p14:nvContentPartPr>
              <p14:cNvPr id="56" name="Рукописный ввод 55">
                <a:extLst>
                  <a:ext uri="{FF2B5EF4-FFF2-40B4-BE49-F238E27FC236}">
                    <a16:creationId xmlns:a16="http://schemas.microsoft.com/office/drawing/2014/main" id="{D6A97E71-F606-5A5E-1CB0-BCDCB5135730}"/>
                  </a:ext>
                </a:extLst>
              </p14:cNvPr>
              <p14:cNvContentPartPr/>
              <p14:nvPr/>
            </p14:nvContentPartPr>
            <p14:xfrm>
              <a:off x="1241150" y="5238370"/>
              <a:ext cx="102960" cy="69120"/>
            </p14:xfrm>
          </p:contentPart>
        </mc:Choice>
        <mc:Fallback xmlns="">
          <p:pic>
            <p:nvPicPr>
              <p:cNvPr id="56" name="Рукописный ввод 55">
                <a:extLst>
                  <a:ext uri="{FF2B5EF4-FFF2-40B4-BE49-F238E27FC236}">
                    <a16:creationId xmlns:a16="http://schemas.microsoft.com/office/drawing/2014/main" id="{D6A97E71-F606-5A5E-1CB0-BCDCB5135730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223510" y="5130730"/>
                <a:ext cx="13860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2">
            <p14:nvContentPartPr>
              <p14:cNvPr id="57" name="Рукописный ввод 56">
                <a:extLst>
                  <a:ext uri="{FF2B5EF4-FFF2-40B4-BE49-F238E27FC236}">
                    <a16:creationId xmlns:a16="http://schemas.microsoft.com/office/drawing/2014/main" id="{CA6A3F01-7CF9-C436-DFDB-FD46740D7FE1}"/>
                  </a:ext>
                </a:extLst>
              </p14:cNvPr>
              <p14:cNvContentPartPr/>
              <p14:nvPr/>
            </p14:nvContentPartPr>
            <p14:xfrm>
              <a:off x="2447870" y="5634540"/>
              <a:ext cx="117000" cy="61560"/>
            </p14:xfrm>
          </p:contentPart>
        </mc:Choice>
        <mc:Fallback xmlns="">
          <p:pic>
            <p:nvPicPr>
              <p:cNvPr id="57" name="Рукописный ввод 56">
                <a:extLst>
                  <a:ext uri="{FF2B5EF4-FFF2-40B4-BE49-F238E27FC236}">
                    <a16:creationId xmlns:a16="http://schemas.microsoft.com/office/drawing/2014/main" id="{CA6A3F01-7CF9-C436-DFDB-FD46740D7FE1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2429870" y="5526540"/>
                <a:ext cx="152640" cy="2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4">
            <p14:nvContentPartPr>
              <p14:cNvPr id="58" name="Рукописный ввод 57">
                <a:extLst>
                  <a:ext uri="{FF2B5EF4-FFF2-40B4-BE49-F238E27FC236}">
                    <a16:creationId xmlns:a16="http://schemas.microsoft.com/office/drawing/2014/main" id="{05A833EF-32B7-253F-A196-A97DC31C5D50}"/>
                  </a:ext>
                </a:extLst>
              </p14:cNvPr>
              <p14:cNvContentPartPr/>
              <p14:nvPr/>
            </p14:nvContentPartPr>
            <p14:xfrm>
              <a:off x="3257510" y="5643540"/>
              <a:ext cx="100080" cy="65520"/>
            </p14:xfrm>
          </p:contentPart>
        </mc:Choice>
        <mc:Fallback xmlns="">
          <p:pic>
            <p:nvPicPr>
              <p:cNvPr id="58" name="Рукописный ввод 57">
                <a:extLst>
                  <a:ext uri="{FF2B5EF4-FFF2-40B4-BE49-F238E27FC236}">
                    <a16:creationId xmlns:a16="http://schemas.microsoft.com/office/drawing/2014/main" id="{05A833EF-32B7-253F-A196-A97DC31C5D50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3239510" y="5535540"/>
                <a:ext cx="135720" cy="28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6">
            <p14:nvContentPartPr>
              <p14:cNvPr id="59" name="Рукописный ввод 58">
                <a:extLst>
                  <a:ext uri="{FF2B5EF4-FFF2-40B4-BE49-F238E27FC236}">
                    <a16:creationId xmlns:a16="http://schemas.microsoft.com/office/drawing/2014/main" id="{94AF5D38-B529-5E72-F8F7-BD403DD04AAA}"/>
                  </a:ext>
                </a:extLst>
              </p14:cNvPr>
              <p14:cNvContentPartPr/>
              <p14:nvPr/>
            </p14:nvContentPartPr>
            <p14:xfrm>
              <a:off x="3650990" y="5593500"/>
              <a:ext cx="99000" cy="112320"/>
            </p14:xfrm>
          </p:contentPart>
        </mc:Choice>
        <mc:Fallback xmlns="">
          <p:pic>
            <p:nvPicPr>
              <p:cNvPr id="59" name="Рукописный ввод 58">
                <a:extLst>
                  <a:ext uri="{FF2B5EF4-FFF2-40B4-BE49-F238E27FC236}">
                    <a16:creationId xmlns:a16="http://schemas.microsoft.com/office/drawing/2014/main" id="{94AF5D38-B529-5E72-F8F7-BD403DD04AAA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3633350" y="5485500"/>
                <a:ext cx="134640" cy="32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8">
            <p14:nvContentPartPr>
              <p14:cNvPr id="60" name="Рукописный ввод 59">
                <a:extLst>
                  <a:ext uri="{FF2B5EF4-FFF2-40B4-BE49-F238E27FC236}">
                    <a16:creationId xmlns:a16="http://schemas.microsoft.com/office/drawing/2014/main" id="{8A8DB0A6-0183-0CCA-57D3-70D9429795FB}"/>
                  </a:ext>
                </a:extLst>
              </p14:cNvPr>
              <p14:cNvContentPartPr/>
              <p14:nvPr/>
            </p14:nvContentPartPr>
            <p14:xfrm>
              <a:off x="2857190" y="5950980"/>
              <a:ext cx="135720" cy="100800"/>
            </p14:xfrm>
          </p:contentPart>
        </mc:Choice>
        <mc:Fallback xmlns="">
          <p:pic>
            <p:nvPicPr>
              <p:cNvPr id="60" name="Рукописный ввод 59">
                <a:extLst>
                  <a:ext uri="{FF2B5EF4-FFF2-40B4-BE49-F238E27FC236}">
                    <a16:creationId xmlns:a16="http://schemas.microsoft.com/office/drawing/2014/main" id="{8A8DB0A6-0183-0CCA-57D3-70D9429795FB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2839550" y="5843340"/>
                <a:ext cx="171360" cy="3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00">
            <p14:nvContentPartPr>
              <p14:cNvPr id="61" name="Рукописный ввод 60">
                <a:extLst>
                  <a:ext uri="{FF2B5EF4-FFF2-40B4-BE49-F238E27FC236}">
                    <a16:creationId xmlns:a16="http://schemas.microsoft.com/office/drawing/2014/main" id="{B9DE8BFE-80DE-8317-D2DD-4E6136A196E5}"/>
                  </a:ext>
                </a:extLst>
              </p14:cNvPr>
              <p14:cNvContentPartPr/>
              <p14:nvPr/>
            </p14:nvContentPartPr>
            <p14:xfrm>
              <a:off x="4098830" y="5954220"/>
              <a:ext cx="109080" cy="87840"/>
            </p14:xfrm>
          </p:contentPart>
        </mc:Choice>
        <mc:Fallback xmlns="">
          <p:pic>
            <p:nvPicPr>
              <p:cNvPr id="61" name="Рукописный ввод 60">
                <a:extLst>
                  <a:ext uri="{FF2B5EF4-FFF2-40B4-BE49-F238E27FC236}">
                    <a16:creationId xmlns:a16="http://schemas.microsoft.com/office/drawing/2014/main" id="{B9DE8BFE-80DE-8317-D2DD-4E6136A196E5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4080830" y="5846220"/>
                <a:ext cx="144720" cy="303480"/>
              </a:xfrm>
              <a:prstGeom prst="rect">
                <a:avLst/>
              </a:prstGeom>
            </p:spPr>
          </p:pic>
        </mc:Fallback>
      </mc:AlternateContent>
      <p:grpSp>
        <p:nvGrpSpPr>
          <p:cNvPr id="64" name="Группа 63">
            <a:extLst>
              <a:ext uri="{FF2B5EF4-FFF2-40B4-BE49-F238E27FC236}">
                <a16:creationId xmlns:a16="http://schemas.microsoft.com/office/drawing/2014/main" id="{D4C53560-8C25-2457-25D6-5B8412CA84B8}"/>
              </a:ext>
            </a:extLst>
          </p:cNvPr>
          <p:cNvGrpSpPr/>
          <p:nvPr/>
        </p:nvGrpSpPr>
        <p:grpSpPr>
          <a:xfrm>
            <a:off x="2483820" y="2613360"/>
            <a:ext cx="8280" cy="8280"/>
            <a:chOff x="2483820" y="2613360"/>
            <a:chExt cx="8280" cy="828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2">
              <p14:nvContentPartPr>
                <p14:cNvPr id="62" name="Рукописный ввод 61">
                  <a:extLst>
                    <a:ext uri="{FF2B5EF4-FFF2-40B4-BE49-F238E27FC236}">
                      <a16:creationId xmlns:a16="http://schemas.microsoft.com/office/drawing/2014/main" id="{0CF4728C-910F-1503-369F-328EB059D03A}"/>
                    </a:ext>
                  </a:extLst>
                </p14:cNvPr>
                <p14:cNvContentPartPr/>
                <p14:nvPr/>
              </p14:nvContentPartPr>
              <p14:xfrm>
                <a:off x="2488500" y="2616600"/>
                <a:ext cx="3600" cy="5040"/>
              </p14:xfrm>
            </p:contentPart>
          </mc:Choice>
          <mc:Fallback xmlns="">
            <p:pic>
              <p:nvPicPr>
                <p:cNvPr id="62" name="Рукописный ввод 61">
                  <a:extLst>
                    <a:ext uri="{FF2B5EF4-FFF2-40B4-BE49-F238E27FC236}">
                      <a16:creationId xmlns:a16="http://schemas.microsoft.com/office/drawing/2014/main" id="{0CF4728C-910F-1503-369F-328EB059D03A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470860" y="2508600"/>
                  <a:ext cx="3924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4">
              <p14:nvContentPartPr>
                <p14:cNvPr id="63" name="Рукописный ввод 62">
                  <a:extLst>
                    <a:ext uri="{FF2B5EF4-FFF2-40B4-BE49-F238E27FC236}">
                      <a16:creationId xmlns:a16="http://schemas.microsoft.com/office/drawing/2014/main" id="{789EC964-0620-FC24-10B5-D5A17B0AA0DB}"/>
                    </a:ext>
                  </a:extLst>
                </p14:cNvPr>
                <p14:cNvContentPartPr/>
                <p14:nvPr/>
              </p14:nvContentPartPr>
              <p14:xfrm>
                <a:off x="2483820" y="2613360"/>
                <a:ext cx="360" cy="360"/>
              </p14:xfrm>
            </p:contentPart>
          </mc:Choice>
          <mc:Fallback xmlns="">
            <p:pic>
              <p:nvPicPr>
                <p:cNvPr id="63" name="Рукописный ввод 62">
                  <a:extLst>
                    <a:ext uri="{FF2B5EF4-FFF2-40B4-BE49-F238E27FC236}">
                      <a16:creationId xmlns:a16="http://schemas.microsoft.com/office/drawing/2014/main" id="{789EC964-0620-FC24-10B5-D5A17B0AA0DB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466180" y="2505720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2033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4BA2DCA-684D-3A73-766E-A83C31141A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908537"/>
              </p:ext>
            </p:extLst>
          </p:nvPr>
        </p:nvGraphicFramePr>
        <p:xfrm>
          <a:off x="815890" y="728859"/>
          <a:ext cx="10299700" cy="253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200900" imgH="1819314" progId="Excel.Sheet.12">
                  <p:embed/>
                </p:oleObj>
              </mc:Choice>
              <mc:Fallback>
                <p:oleObj name="Worksheet" r:id="rId3" imgW="7200900" imgH="181931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5890" y="728859"/>
                        <a:ext cx="10299700" cy="253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6F547BD-E30A-4183-5A20-F9BA1D25AF5C}"/>
              </a:ext>
            </a:extLst>
          </p:cNvPr>
          <p:cNvSpPr txBox="1"/>
          <p:nvPr/>
        </p:nvSpPr>
        <p:spPr>
          <a:xfrm>
            <a:off x="4381283" y="6393747"/>
            <a:ext cx="69715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j-lt"/>
              </a:rPr>
              <a:t>(</a:t>
            </a:r>
            <a:r>
              <a:rPr lang="en-GB" sz="1800" dirty="0" err="1">
                <a:latin typeface="+mj-lt"/>
              </a:rPr>
              <a:t>Mikhaill</a:t>
            </a:r>
            <a:r>
              <a:rPr lang="en-GB" sz="1800" dirty="0">
                <a:latin typeface="+mj-lt"/>
              </a:rPr>
              <a:t> </a:t>
            </a:r>
            <a:r>
              <a:rPr lang="en-GB" sz="1800" dirty="0" err="1">
                <a:latin typeface="+mj-lt"/>
              </a:rPr>
              <a:t>Gasparov</a:t>
            </a:r>
            <a:r>
              <a:rPr lang="en-GB" sz="1800" b="0" i="0" u="none" strike="noStrike" baseline="0" dirty="0">
                <a:latin typeface="+mj-lt"/>
              </a:rPr>
              <a:t>. </a:t>
            </a:r>
            <a:r>
              <a:rPr lang="en-US" sz="1800" b="0" i="1" u="none" strike="noStrike" baseline="0" dirty="0" err="1">
                <a:latin typeface="+mj-lt"/>
              </a:rPr>
              <a:t>Sovremennyj</a:t>
            </a:r>
            <a:r>
              <a:rPr lang="en-US" sz="1800" b="0" i="1" u="none" strike="noStrike" baseline="0" dirty="0">
                <a:latin typeface="+mj-lt"/>
              </a:rPr>
              <a:t> </a:t>
            </a:r>
            <a:r>
              <a:rPr lang="en-US" sz="1800" b="0" i="1" u="none" strike="noStrike" baseline="0" dirty="0" err="1">
                <a:latin typeface="+mj-lt"/>
              </a:rPr>
              <a:t>russkij</a:t>
            </a:r>
            <a:r>
              <a:rPr lang="en-US" sz="1800" b="0" i="1" u="none" strike="noStrike" baseline="0" dirty="0">
                <a:latin typeface="+mj-lt"/>
              </a:rPr>
              <a:t> </a:t>
            </a:r>
            <a:r>
              <a:rPr lang="en-US" sz="1800" b="0" i="1" u="none" strike="noStrike" baseline="0" dirty="0" err="1">
                <a:latin typeface="+mj-lt"/>
              </a:rPr>
              <a:t>stikh</a:t>
            </a:r>
            <a:r>
              <a:rPr lang="en-US" sz="1800" b="0" i="0" u="none" strike="noStrike" baseline="0" dirty="0">
                <a:latin typeface="+mj-lt"/>
              </a:rPr>
              <a:t>. </a:t>
            </a:r>
            <a:r>
              <a:rPr lang="en-US" sz="1800" b="0" i="0" u="none" strike="noStrike" baseline="0" dirty="0" err="1">
                <a:latin typeface="+mj-lt"/>
              </a:rPr>
              <a:t>Nauka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GB" sz="1800" b="0" i="0" u="none" strike="noStrike" baseline="0" dirty="0">
                <a:latin typeface="+mj-lt"/>
              </a:rPr>
              <a:t>1974)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12" name="Рукописный ввод 11">
                <a:extLst>
                  <a:ext uri="{FF2B5EF4-FFF2-40B4-BE49-F238E27FC236}">
                    <a16:creationId xmlns:a16="http://schemas.microsoft.com/office/drawing/2014/main" id="{7CC299C7-46FA-A12E-9A62-9A11EB40AFF9}"/>
                  </a:ext>
                </a:extLst>
              </p14:cNvPr>
              <p14:cNvContentPartPr/>
              <p14:nvPr/>
            </p14:nvContentPartPr>
            <p14:xfrm>
              <a:off x="775727" y="2308858"/>
              <a:ext cx="360" cy="360"/>
            </p14:xfrm>
          </p:contentPart>
        </mc:Choice>
        <mc:Fallback xmlns="">
          <p:pic>
            <p:nvPicPr>
              <p:cNvPr id="12" name="Рукописный ввод 11">
                <a:extLst>
                  <a:ext uri="{FF2B5EF4-FFF2-40B4-BE49-F238E27FC236}">
                    <a16:creationId xmlns:a16="http://schemas.microsoft.com/office/drawing/2014/main" id="{7CC299C7-46FA-A12E-9A62-9A11EB40AFF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8087" y="2200858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">
            <p14:nvContentPartPr>
              <p14:cNvPr id="13" name="Рукописный ввод 12">
                <a:extLst>
                  <a:ext uri="{FF2B5EF4-FFF2-40B4-BE49-F238E27FC236}">
                    <a16:creationId xmlns:a16="http://schemas.microsoft.com/office/drawing/2014/main" id="{0840AFA1-2DE4-0D1A-9352-C4A0224D8D29}"/>
                  </a:ext>
                </a:extLst>
              </p14:cNvPr>
              <p14:cNvContentPartPr/>
              <p14:nvPr/>
            </p14:nvContentPartPr>
            <p14:xfrm>
              <a:off x="1043567" y="2456818"/>
              <a:ext cx="360" cy="360"/>
            </p14:xfrm>
          </p:contentPart>
        </mc:Choice>
        <mc:Fallback xmlns="">
          <p:pic>
            <p:nvPicPr>
              <p:cNvPr id="13" name="Рукописный ввод 12">
                <a:extLst>
                  <a:ext uri="{FF2B5EF4-FFF2-40B4-BE49-F238E27FC236}">
                    <a16:creationId xmlns:a16="http://schemas.microsoft.com/office/drawing/2014/main" id="{0840AFA1-2DE4-0D1A-9352-C4A0224D8D2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25567" y="2349178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89A18383-6D76-AE9F-9178-7B6D1C3CA92F}"/>
              </a:ext>
            </a:extLst>
          </p:cNvPr>
          <p:cNvGrpSpPr/>
          <p:nvPr/>
        </p:nvGrpSpPr>
        <p:grpSpPr>
          <a:xfrm>
            <a:off x="1431287" y="2558338"/>
            <a:ext cx="360" cy="9360"/>
            <a:chOff x="1431287" y="2558338"/>
            <a:chExt cx="360" cy="9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">
              <p14:nvContentPartPr>
                <p14:cNvPr id="14" name="Рукописный ввод 13">
                  <a:extLst>
                    <a:ext uri="{FF2B5EF4-FFF2-40B4-BE49-F238E27FC236}">
                      <a16:creationId xmlns:a16="http://schemas.microsoft.com/office/drawing/2014/main" id="{D44034A2-5679-88D0-7A05-E066695EE59F}"/>
                    </a:ext>
                  </a:extLst>
                </p14:cNvPr>
                <p14:cNvContentPartPr/>
                <p14:nvPr/>
              </p14:nvContentPartPr>
              <p14:xfrm>
                <a:off x="1431287" y="2558338"/>
                <a:ext cx="360" cy="3960"/>
              </p14:xfrm>
            </p:contentPart>
          </mc:Choice>
          <mc:Fallback xmlns="">
            <p:pic>
              <p:nvPicPr>
                <p:cNvPr id="14" name="Рукописный ввод 13">
                  <a:extLst>
                    <a:ext uri="{FF2B5EF4-FFF2-40B4-BE49-F238E27FC236}">
                      <a16:creationId xmlns:a16="http://schemas.microsoft.com/office/drawing/2014/main" id="{D44034A2-5679-88D0-7A05-E066695EE59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413647" y="2450698"/>
                  <a:ext cx="3600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">
              <p14:nvContentPartPr>
                <p14:cNvPr id="15" name="Рукописный ввод 14">
                  <a:extLst>
                    <a:ext uri="{FF2B5EF4-FFF2-40B4-BE49-F238E27FC236}">
                      <a16:creationId xmlns:a16="http://schemas.microsoft.com/office/drawing/2014/main" id="{7CD648DA-3C21-690E-F8B5-48FE9CE842CC}"/>
                    </a:ext>
                  </a:extLst>
                </p14:cNvPr>
                <p14:cNvContentPartPr/>
                <p14:nvPr/>
              </p14:nvContentPartPr>
              <p14:xfrm>
                <a:off x="1431287" y="2567338"/>
                <a:ext cx="360" cy="360"/>
              </p14:xfrm>
            </p:contentPart>
          </mc:Choice>
          <mc:Fallback xmlns="">
            <p:pic>
              <p:nvPicPr>
                <p:cNvPr id="15" name="Рукописный ввод 14">
                  <a:extLst>
                    <a:ext uri="{FF2B5EF4-FFF2-40B4-BE49-F238E27FC236}">
                      <a16:creationId xmlns:a16="http://schemas.microsoft.com/office/drawing/2014/main" id="{7CD648DA-3C21-690E-F8B5-48FE9CE842C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413647" y="245969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0D44316E-E3DD-DA8A-1190-76536F9F42EE}"/>
              </a:ext>
            </a:extLst>
          </p:cNvPr>
          <p:cNvGrpSpPr/>
          <p:nvPr/>
        </p:nvGrpSpPr>
        <p:grpSpPr>
          <a:xfrm>
            <a:off x="2004407" y="2383018"/>
            <a:ext cx="360" cy="360"/>
            <a:chOff x="2004407" y="2383018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3">
              <p14:nvContentPartPr>
                <p14:cNvPr id="17" name="Рукописный ввод 16">
                  <a:extLst>
                    <a:ext uri="{FF2B5EF4-FFF2-40B4-BE49-F238E27FC236}">
                      <a16:creationId xmlns:a16="http://schemas.microsoft.com/office/drawing/2014/main" id="{9712BBC3-2379-BCFA-7505-FA4DCEF1BF8F}"/>
                    </a:ext>
                  </a:extLst>
                </p14:cNvPr>
                <p14:cNvContentPartPr/>
                <p14:nvPr/>
              </p14:nvContentPartPr>
              <p14:xfrm>
                <a:off x="2004407" y="2383018"/>
                <a:ext cx="360" cy="360"/>
              </p14:xfrm>
            </p:contentPart>
          </mc:Choice>
          <mc:Fallback xmlns="">
            <p:pic>
              <p:nvPicPr>
                <p:cNvPr id="17" name="Рукописный ввод 16">
                  <a:extLst>
                    <a:ext uri="{FF2B5EF4-FFF2-40B4-BE49-F238E27FC236}">
                      <a16:creationId xmlns:a16="http://schemas.microsoft.com/office/drawing/2014/main" id="{9712BBC3-2379-BCFA-7505-FA4DCEF1BF8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986407" y="22750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5">
              <p14:nvContentPartPr>
                <p14:cNvPr id="18" name="Рукописный ввод 17">
                  <a:extLst>
                    <a:ext uri="{FF2B5EF4-FFF2-40B4-BE49-F238E27FC236}">
                      <a16:creationId xmlns:a16="http://schemas.microsoft.com/office/drawing/2014/main" id="{6C09FF71-120A-E9E9-61EB-B8ED4B4396D3}"/>
                    </a:ext>
                  </a:extLst>
                </p14:cNvPr>
                <p14:cNvContentPartPr/>
                <p14:nvPr/>
              </p14:nvContentPartPr>
              <p14:xfrm>
                <a:off x="2004407" y="2383018"/>
                <a:ext cx="360" cy="360"/>
              </p14:xfrm>
            </p:contentPart>
          </mc:Choice>
          <mc:Fallback xmlns="">
            <p:pic>
              <p:nvPicPr>
                <p:cNvPr id="18" name="Рукописный ввод 17">
                  <a:extLst>
                    <a:ext uri="{FF2B5EF4-FFF2-40B4-BE49-F238E27FC236}">
                      <a16:creationId xmlns:a16="http://schemas.microsoft.com/office/drawing/2014/main" id="{6C09FF71-120A-E9E9-61EB-B8ED4B4396D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986407" y="22750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A53C4371-DAC6-1F96-7B5C-3E88AE518B5C}"/>
              </a:ext>
            </a:extLst>
          </p:cNvPr>
          <p:cNvGrpSpPr/>
          <p:nvPr/>
        </p:nvGrpSpPr>
        <p:grpSpPr>
          <a:xfrm>
            <a:off x="3527927" y="3552298"/>
            <a:ext cx="360" cy="13320"/>
            <a:chOff x="3527927" y="3552298"/>
            <a:chExt cx="360" cy="1332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6">
              <p14:nvContentPartPr>
                <p14:cNvPr id="20" name="Рукописный ввод 19">
                  <a:extLst>
                    <a:ext uri="{FF2B5EF4-FFF2-40B4-BE49-F238E27FC236}">
                      <a16:creationId xmlns:a16="http://schemas.microsoft.com/office/drawing/2014/main" id="{414A1BEA-A7CC-F490-77AB-4C9C12314FDE}"/>
                    </a:ext>
                  </a:extLst>
                </p14:cNvPr>
                <p14:cNvContentPartPr/>
                <p14:nvPr/>
              </p14:nvContentPartPr>
              <p14:xfrm>
                <a:off x="3527927" y="3561658"/>
                <a:ext cx="360" cy="3960"/>
              </p14:xfrm>
            </p:contentPart>
          </mc:Choice>
          <mc:Fallback xmlns="">
            <p:pic>
              <p:nvPicPr>
                <p:cNvPr id="20" name="Рукописный ввод 19">
                  <a:extLst>
                    <a:ext uri="{FF2B5EF4-FFF2-40B4-BE49-F238E27FC236}">
                      <a16:creationId xmlns:a16="http://schemas.microsoft.com/office/drawing/2014/main" id="{414A1BEA-A7CC-F490-77AB-4C9C12314FD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510287" y="3453658"/>
                  <a:ext cx="3600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8">
              <p14:nvContentPartPr>
                <p14:cNvPr id="21" name="Рукописный ввод 20">
                  <a:extLst>
                    <a:ext uri="{FF2B5EF4-FFF2-40B4-BE49-F238E27FC236}">
                      <a16:creationId xmlns:a16="http://schemas.microsoft.com/office/drawing/2014/main" id="{FACB6CD6-6035-05AC-E423-C5FE02BF7657}"/>
                    </a:ext>
                  </a:extLst>
                </p14:cNvPr>
                <p14:cNvContentPartPr/>
                <p14:nvPr/>
              </p14:nvContentPartPr>
              <p14:xfrm>
                <a:off x="3527927" y="3552298"/>
                <a:ext cx="360" cy="3960"/>
              </p14:xfrm>
            </p:contentPart>
          </mc:Choice>
          <mc:Fallback xmlns="">
            <p:pic>
              <p:nvPicPr>
                <p:cNvPr id="21" name="Рукописный ввод 20">
                  <a:extLst>
                    <a:ext uri="{FF2B5EF4-FFF2-40B4-BE49-F238E27FC236}">
                      <a16:creationId xmlns:a16="http://schemas.microsoft.com/office/drawing/2014/main" id="{FACB6CD6-6035-05AC-E423-C5FE02BF765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510287" y="3444298"/>
                  <a:ext cx="3600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C2BD2FF1-B8BB-C89F-4819-CF90837B43CB}"/>
              </a:ext>
            </a:extLst>
          </p:cNvPr>
          <p:cNvGrpSpPr/>
          <p:nvPr/>
        </p:nvGrpSpPr>
        <p:grpSpPr>
          <a:xfrm>
            <a:off x="4165487" y="2595058"/>
            <a:ext cx="360" cy="360"/>
            <a:chOff x="4165487" y="2595058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0">
              <p14:nvContentPartPr>
                <p14:cNvPr id="23" name="Рукописный ввод 22">
                  <a:extLst>
                    <a:ext uri="{FF2B5EF4-FFF2-40B4-BE49-F238E27FC236}">
                      <a16:creationId xmlns:a16="http://schemas.microsoft.com/office/drawing/2014/main" id="{F9EFDEA9-8B0E-A5C8-BCB7-41A6D4AFD359}"/>
                    </a:ext>
                  </a:extLst>
                </p14:cNvPr>
                <p14:cNvContentPartPr/>
                <p14:nvPr/>
              </p14:nvContentPartPr>
              <p14:xfrm>
                <a:off x="4165487" y="2595058"/>
                <a:ext cx="360" cy="360"/>
              </p14:xfrm>
            </p:contentPart>
          </mc:Choice>
          <mc:Fallback xmlns="">
            <p:pic>
              <p:nvPicPr>
                <p:cNvPr id="23" name="Рукописный ввод 22">
                  <a:extLst>
                    <a:ext uri="{FF2B5EF4-FFF2-40B4-BE49-F238E27FC236}">
                      <a16:creationId xmlns:a16="http://schemas.microsoft.com/office/drawing/2014/main" id="{F9EFDEA9-8B0E-A5C8-BCB7-41A6D4AFD35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147487" y="24874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2">
              <p14:nvContentPartPr>
                <p14:cNvPr id="24" name="Рукописный ввод 23">
                  <a:extLst>
                    <a:ext uri="{FF2B5EF4-FFF2-40B4-BE49-F238E27FC236}">
                      <a16:creationId xmlns:a16="http://schemas.microsoft.com/office/drawing/2014/main" id="{A0E51621-C890-0903-D143-5E0FCDAD1CF4}"/>
                    </a:ext>
                  </a:extLst>
                </p14:cNvPr>
                <p14:cNvContentPartPr/>
                <p14:nvPr/>
              </p14:nvContentPartPr>
              <p14:xfrm>
                <a:off x="4165487" y="2595058"/>
                <a:ext cx="360" cy="360"/>
              </p14:xfrm>
            </p:contentPart>
          </mc:Choice>
          <mc:Fallback xmlns="">
            <p:pic>
              <p:nvPicPr>
                <p:cNvPr id="24" name="Рукописный ввод 23">
                  <a:extLst>
                    <a:ext uri="{FF2B5EF4-FFF2-40B4-BE49-F238E27FC236}">
                      <a16:creationId xmlns:a16="http://schemas.microsoft.com/office/drawing/2014/main" id="{A0E51621-C890-0903-D143-5E0FCDAD1CF4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147487" y="24874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3">
              <p14:nvContentPartPr>
                <p14:cNvPr id="25" name="Рукописный ввод 24">
                  <a:extLst>
                    <a:ext uri="{FF2B5EF4-FFF2-40B4-BE49-F238E27FC236}">
                      <a16:creationId xmlns:a16="http://schemas.microsoft.com/office/drawing/2014/main" id="{114EBBE6-8F67-9B21-D261-CE0742CCA898}"/>
                    </a:ext>
                  </a:extLst>
                </p14:cNvPr>
                <p14:cNvContentPartPr/>
                <p14:nvPr/>
              </p14:nvContentPartPr>
              <p14:xfrm>
                <a:off x="4165487" y="2595058"/>
                <a:ext cx="360" cy="360"/>
              </p14:xfrm>
            </p:contentPart>
          </mc:Choice>
          <mc:Fallback xmlns="">
            <p:pic>
              <p:nvPicPr>
                <p:cNvPr id="25" name="Рукописный ввод 24">
                  <a:extLst>
                    <a:ext uri="{FF2B5EF4-FFF2-40B4-BE49-F238E27FC236}">
                      <a16:creationId xmlns:a16="http://schemas.microsoft.com/office/drawing/2014/main" id="{114EBBE6-8F67-9B21-D261-CE0742CCA89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147487" y="24874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DAC0E4ED-5AC2-6BC0-BA37-76539F999695}"/>
              </a:ext>
            </a:extLst>
          </p:cNvPr>
          <p:cNvGrpSpPr/>
          <p:nvPr/>
        </p:nvGrpSpPr>
        <p:grpSpPr>
          <a:xfrm>
            <a:off x="5439887" y="1154338"/>
            <a:ext cx="360" cy="360"/>
            <a:chOff x="5439887" y="1154338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4">
              <p14:nvContentPartPr>
                <p14:cNvPr id="27" name="Рукописный ввод 26">
                  <a:extLst>
                    <a:ext uri="{FF2B5EF4-FFF2-40B4-BE49-F238E27FC236}">
                      <a16:creationId xmlns:a16="http://schemas.microsoft.com/office/drawing/2014/main" id="{5E6726B3-3F68-4B8E-28D9-F1F1592C5C23}"/>
                    </a:ext>
                  </a:extLst>
                </p14:cNvPr>
                <p14:cNvContentPartPr/>
                <p14:nvPr/>
              </p14:nvContentPartPr>
              <p14:xfrm>
                <a:off x="5439887" y="1154338"/>
                <a:ext cx="360" cy="360"/>
              </p14:xfrm>
            </p:contentPart>
          </mc:Choice>
          <mc:Fallback xmlns="">
            <p:pic>
              <p:nvPicPr>
                <p:cNvPr id="27" name="Рукописный ввод 26">
                  <a:extLst>
                    <a:ext uri="{FF2B5EF4-FFF2-40B4-BE49-F238E27FC236}">
                      <a16:creationId xmlns:a16="http://schemas.microsoft.com/office/drawing/2014/main" id="{5E6726B3-3F68-4B8E-28D9-F1F1592C5C2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422247" y="104669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6">
              <p14:nvContentPartPr>
                <p14:cNvPr id="28" name="Рукописный ввод 27">
                  <a:extLst>
                    <a:ext uri="{FF2B5EF4-FFF2-40B4-BE49-F238E27FC236}">
                      <a16:creationId xmlns:a16="http://schemas.microsoft.com/office/drawing/2014/main" id="{0656A890-6BEB-719A-ED88-FF81E2BEC0EC}"/>
                    </a:ext>
                  </a:extLst>
                </p14:cNvPr>
                <p14:cNvContentPartPr/>
                <p14:nvPr/>
              </p14:nvContentPartPr>
              <p14:xfrm>
                <a:off x="5439887" y="1154338"/>
                <a:ext cx="360" cy="360"/>
              </p14:xfrm>
            </p:contentPart>
          </mc:Choice>
          <mc:Fallback xmlns="">
            <p:pic>
              <p:nvPicPr>
                <p:cNvPr id="28" name="Рукописный ввод 27">
                  <a:extLst>
                    <a:ext uri="{FF2B5EF4-FFF2-40B4-BE49-F238E27FC236}">
                      <a16:creationId xmlns:a16="http://schemas.microsoft.com/office/drawing/2014/main" id="{0656A890-6BEB-719A-ED88-FF81E2BEC0E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422247" y="104669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7A15A25C-ADD4-7A31-42FB-7719E2E818E3}"/>
              </a:ext>
            </a:extLst>
          </p:cNvPr>
          <p:cNvGrpSpPr/>
          <p:nvPr/>
        </p:nvGrpSpPr>
        <p:grpSpPr>
          <a:xfrm>
            <a:off x="9614807" y="3001858"/>
            <a:ext cx="9720" cy="360"/>
            <a:chOff x="9614807" y="3001858"/>
            <a:chExt cx="972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7">
              <p14:nvContentPartPr>
                <p14:cNvPr id="30" name="Рукописный ввод 29">
                  <a:extLst>
                    <a:ext uri="{FF2B5EF4-FFF2-40B4-BE49-F238E27FC236}">
                      <a16:creationId xmlns:a16="http://schemas.microsoft.com/office/drawing/2014/main" id="{22E648E4-D511-3397-1FC0-EF59960B3D7A}"/>
                    </a:ext>
                  </a:extLst>
                </p14:cNvPr>
                <p14:cNvContentPartPr/>
                <p14:nvPr/>
              </p14:nvContentPartPr>
              <p14:xfrm>
                <a:off x="9620567" y="3001858"/>
                <a:ext cx="3960" cy="360"/>
              </p14:xfrm>
            </p:contentPart>
          </mc:Choice>
          <mc:Fallback xmlns="">
            <p:pic>
              <p:nvPicPr>
                <p:cNvPr id="30" name="Рукописный ввод 29">
                  <a:extLst>
                    <a:ext uri="{FF2B5EF4-FFF2-40B4-BE49-F238E27FC236}">
                      <a16:creationId xmlns:a16="http://schemas.microsoft.com/office/drawing/2014/main" id="{22E648E4-D511-3397-1FC0-EF59960B3D7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602567" y="2893858"/>
                  <a:ext cx="396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9">
              <p14:nvContentPartPr>
                <p14:cNvPr id="31" name="Рукописный ввод 30">
                  <a:extLst>
                    <a:ext uri="{FF2B5EF4-FFF2-40B4-BE49-F238E27FC236}">
                      <a16:creationId xmlns:a16="http://schemas.microsoft.com/office/drawing/2014/main" id="{E252BDFC-A402-96A4-0F1C-2322B299A8D4}"/>
                    </a:ext>
                  </a:extLst>
                </p14:cNvPr>
                <p14:cNvContentPartPr/>
                <p14:nvPr/>
              </p14:nvContentPartPr>
              <p14:xfrm>
                <a:off x="9614807" y="3001858"/>
                <a:ext cx="360" cy="360"/>
              </p14:xfrm>
            </p:contentPart>
          </mc:Choice>
          <mc:Fallback xmlns="">
            <p:pic>
              <p:nvPicPr>
                <p:cNvPr id="31" name="Рукописный ввод 30">
                  <a:extLst>
                    <a:ext uri="{FF2B5EF4-FFF2-40B4-BE49-F238E27FC236}">
                      <a16:creationId xmlns:a16="http://schemas.microsoft.com/office/drawing/2014/main" id="{E252BDFC-A402-96A4-0F1C-2322B299A8D4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596807" y="28938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1">
              <p14:nvContentPartPr>
                <p14:cNvPr id="32" name="Рукописный ввод 31">
                  <a:extLst>
                    <a:ext uri="{FF2B5EF4-FFF2-40B4-BE49-F238E27FC236}">
                      <a16:creationId xmlns:a16="http://schemas.microsoft.com/office/drawing/2014/main" id="{FB92418F-8EF8-551E-2F7F-7698023A2DE0}"/>
                    </a:ext>
                  </a:extLst>
                </p14:cNvPr>
                <p14:cNvContentPartPr/>
                <p14:nvPr/>
              </p14:nvContentPartPr>
              <p14:xfrm>
                <a:off x="9614807" y="3001858"/>
                <a:ext cx="360" cy="360"/>
              </p14:xfrm>
            </p:contentPart>
          </mc:Choice>
          <mc:Fallback xmlns="">
            <p:pic>
              <p:nvPicPr>
                <p:cNvPr id="32" name="Рукописный ввод 31">
                  <a:extLst>
                    <a:ext uri="{FF2B5EF4-FFF2-40B4-BE49-F238E27FC236}">
                      <a16:creationId xmlns:a16="http://schemas.microsoft.com/office/drawing/2014/main" id="{FB92418F-8EF8-551E-2F7F-7698023A2DE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596807" y="28938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2">
              <p14:nvContentPartPr>
                <p14:cNvPr id="33" name="Рукописный ввод 32">
                  <a:extLst>
                    <a:ext uri="{FF2B5EF4-FFF2-40B4-BE49-F238E27FC236}">
                      <a16:creationId xmlns:a16="http://schemas.microsoft.com/office/drawing/2014/main" id="{5846CD9D-0B92-2D41-7EE2-F788F8500D88}"/>
                    </a:ext>
                  </a:extLst>
                </p14:cNvPr>
                <p14:cNvContentPartPr/>
                <p14:nvPr/>
              </p14:nvContentPartPr>
              <p14:xfrm>
                <a:off x="9614807" y="3001858"/>
                <a:ext cx="360" cy="360"/>
              </p14:xfrm>
            </p:contentPart>
          </mc:Choice>
          <mc:Fallback xmlns="">
            <p:pic>
              <p:nvPicPr>
                <p:cNvPr id="33" name="Рукописный ввод 32">
                  <a:extLst>
                    <a:ext uri="{FF2B5EF4-FFF2-40B4-BE49-F238E27FC236}">
                      <a16:creationId xmlns:a16="http://schemas.microsoft.com/office/drawing/2014/main" id="{5846CD9D-0B92-2D41-7EE2-F788F8500D8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596807" y="28938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3">
              <p14:nvContentPartPr>
                <p14:cNvPr id="34" name="Рукописный ввод 33">
                  <a:extLst>
                    <a:ext uri="{FF2B5EF4-FFF2-40B4-BE49-F238E27FC236}">
                      <a16:creationId xmlns:a16="http://schemas.microsoft.com/office/drawing/2014/main" id="{0BC45EB6-A5D8-175F-A6C8-83A17FACF8A2}"/>
                    </a:ext>
                  </a:extLst>
                </p14:cNvPr>
                <p14:cNvContentPartPr/>
                <p14:nvPr/>
              </p14:nvContentPartPr>
              <p14:xfrm>
                <a:off x="9614807" y="3001858"/>
                <a:ext cx="360" cy="360"/>
              </p14:xfrm>
            </p:contentPart>
          </mc:Choice>
          <mc:Fallback xmlns="">
            <p:pic>
              <p:nvPicPr>
                <p:cNvPr id="34" name="Рукописный ввод 33">
                  <a:extLst>
                    <a:ext uri="{FF2B5EF4-FFF2-40B4-BE49-F238E27FC236}">
                      <a16:creationId xmlns:a16="http://schemas.microsoft.com/office/drawing/2014/main" id="{0BC45EB6-A5D8-175F-A6C8-83A17FACF8A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596807" y="28938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AEC551FD-CFA9-0CD9-595C-C0A119CBF584}"/>
              </a:ext>
            </a:extLst>
          </p:cNvPr>
          <p:cNvGrpSpPr/>
          <p:nvPr/>
        </p:nvGrpSpPr>
        <p:grpSpPr>
          <a:xfrm>
            <a:off x="7989407" y="2807818"/>
            <a:ext cx="360" cy="360"/>
            <a:chOff x="7989407" y="2807818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4">
              <p14:nvContentPartPr>
                <p14:cNvPr id="35" name="Рукописный ввод 34">
                  <a:extLst>
                    <a:ext uri="{FF2B5EF4-FFF2-40B4-BE49-F238E27FC236}">
                      <a16:creationId xmlns:a16="http://schemas.microsoft.com/office/drawing/2014/main" id="{033CB154-122E-561B-3435-B2E992A6EE3F}"/>
                    </a:ext>
                  </a:extLst>
                </p14:cNvPr>
                <p14:cNvContentPartPr/>
                <p14:nvPr/>
              </p14:nvContentPartPr>
              <p14:xfrm>
                <a:off x="7989407" y="2807818"/>
                <a:ext cx="360" cy="360"/>
              </p14:xfrm>
            </p:contentPart>
          </mc:Choice>
          <mc:Fallback xmlns="">
            <p:pic>
              <p:nvPicPr>
                <p:cNvPr id="35" name="Рукописный ввод 34">
                  <a:extLst>
                    <a:ext uri="{FF2B5EF4-FFF2-40B4-BE49-F238E27FC236}">
                      <a16:creationId xmlns:a16="http://schemas.microsoft.com/office/drawing/2014/main" id="{033CB154-122E-561B-3435-B2E992A6EE3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971407" y="26998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6">
              <p14:nvContentPartPr>
                <p14:cNvPr id="37" name="Рукописный ввод 36">
                  <a:extLst>
                    <a:ext uri="{FF2B5EF4-FFF2-40B4-BE49-F238E27FC236}">
                      <a16:creationId xmlns:a16="http://schemas.microsoft.com/office/drawing/2014/main" id="{B3A5AF30-EB07-8E51-02EC-37C9550AA432}"/>
                    </a:ext>
                  </a:extLst>
                </p14:cNvPr>
                <p14:cNvContentPartPr/>
                <p14:nvPr/>
              </p14:nvContentPartPr>
              <p14:xfrm>
                <a:off x="7989407" y="2807818"/>
                <a:ext cx="360" cy="360"/>
              </p14:xfrm>
            </p:contentPart>
          </mc:Choice>
          <mc:Fallback xmlns="">
            <p:pic>
              <p:nvPicPr>
                <p:cNvPr id="37" name="Рукописный ввод 36">
                  <a:extLst>
                    <a:ext uri="{FF2B5EF4-FFF2-40B4-BE49-F238E27FC236}">
                      <a16:creationId xmlns:a16="http://schemas.microsoft.com/office/drawing/2014/main" id="{B3A5AF30-EB07-8E51-02EC-37C9550AA43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971407" y="26998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7">
              <p14:nvContentPartPr>
                <p14:cNvPr id="38" name="Рукописный ввод 37">
                  <a:extLst>
                    <a:ext uri="{FF2B5EF4-FFF2-40B4-BE49-F238E27FC236}">
                      <a16:creationId xmlns:a16="http://schemas.microsoft.com/office/drawing/2014/main" id="{618F41A9-1F76-AE25-CC84-FC88FCDCA766}"/>
                    </a:ext>
                  </a:extLst>
                </p14:cNvPr>
                <p14:cNvContentPartPr/>
                <p14:nvPr/>
              </p14:nvContentPartPr>
              <p14:xfrm>
                <a:off x="7989407" y="2807818"/>
                <a:ext cx="360" cy="360"/>
              </p14:xfrm>
            </p:contentPart>
          </mc:Choice>
          <mc:Fallback xmlns="">
            <p:pic>
              <p:nvPicPr>
                <p:cNvPr id="38" name="Рукописный ввод 37">
                  <a:extLst>
                    <a:ext uri="{FF2B5EF4-FFF2-40B4-BE49-F238E27FC236}">
                      <a16:creationId xmlns:a16="http://schemas.microsoft.com/office/drawing/2014/main" id="{618F41A9-1F76-AE25-CC84-FC88FCDCA76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971407" y="26998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8">
              <p14:nvContentPartPr>
                <p14:cNvPr id="39" name="Рукописный ввод 38">
                  <a:extLst>
                    <a:ext uri="{FF2B5EF4-FFF2-40B4-BE49-F238E27FC236}">
                      <a16:creationId xmlns:a16="http://schemas.microsoft.com/office/drawing/2014/main" id="{AE8CE76D-5235-DA46-D921-F51F26D95E3F}"/>
                    </a:ext>
                  </a:extLst>
                </p14:cNvPr>
                <p14:cNvContentPartPr/>
                <p14:nvPr/>
              </p14:nvContentPartPr>
              <p14:xfrm>
                <a:off x="7989407" y="2807818"/>
                <a:ext cx="360" cy="360"/>
              </p14:xfrm>
            </p:contentPart>
          </mc:Choice>
          <mc:Fallback xmlns="">
            <p:pic>
              <p:nvPicPr>
                <p:cNvPr id="39" name="Рукописный ввод 38">
                  <a:extLst>
                    <a:ext uri="{FF2B5EF4-FFF2-40B4-BE49-F238E27FC236}">
                      <a16:creationId xmlns:a16="http://schemas.microsoft.com/office/drawing/2014/main" id="{AE8CE76D-5235-DA46-D921-F51F26D95E3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971407" y="26998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6E7649EB-EDFD-D198-AF3F-F9E784F29F8E}"/>
              </a:ext>
            </a:extLst>
          </p:cNvPr>
          <p:cNvGrpSpPr/>
          <p:nvPr/>
        </p:nvGrpSpPr>
        <p:grpSpPr>
          <a:xfrm>
            <a:off x="3287807" y="3334138"/>
            <a:ext cx="360" cy="13320"/>
            <a:chOff x="3287807" y="3334138"/>
            <a:chExt cx="360" cy="1332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9">
              <p14:nvContentPartPr>
                <p14:cNvPr id="41" name="Рукописный ввод 40">
                  <a:extLst>
                    <a:ext uri="{FF2B5EF4-FFF2-40B4-BE49-F238E27FC236}">
                      <a16:creationId xmlns:a16="http://schemas.microsoft.com/office/drawing/2014/main" id="{79559856-B1FC-B5CE-5517-B270353F67ED}"/>
                    </a:ext>
                  </a:extLst>
                </p14:cNvPr>
                <p14:cNvContentPartPr/>
                <p14:nvPr/>
              </p14:nvContentPartPr>
              <p14:xfrm>
                <a:off x="3287807" y="3334138"/>
                <a:ext cx="360" cy="360"/>
              </p14:xfrm>
            </p:contentPart>
          </mc:Choice>
          <mc:Fallback xmlns="">
            <p:pic>
              <p:nvPicPr>
                <p:cNvPr id="41" name="Рукописный ввод 40">
                  <a:extLst>
                    <a:ext uri="{FF2B5EF4-FFF2-40B4-BE49-F238E27FC236}">
                      <a16:creationId xmlns:a16="http://schemas.microsoft.com/office/drawing/2014/main" id="{79559856-B1FC-B5CE-5517-B270353F67E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270167" y="322613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1">
              <p14:nvContentPartPr>
                <p14:cNvPr id="42" name="Рукописный ввод 41">
                  <a:extLst>
                    <a:ext uri="{FF2B5EF4-FFF2-40B4-BE49-F238E27FC236}">
                      <a16:creationId xmlns:a16="http://schemas.microsoft.com/office/drawing/2014/main" id="{37FFC3CA-F96B-78B8-201E-1AD4A47A9997}"/>
                    </a:ext>
                  </a:extLst>
                </p14:cNvPr>
                <p14:cNvContentPartPr/>
                <p14:nvPr/>
              </p14:nvContentPartPr>
              <p14:xfrm>
                <a:off x="3287807" y="3334138"/>
                <a:ext cx="360" cy="360"/>
              </p14:xfrm>
            </p:contentPart>
          </mc:Choice>
          <mc:Fallback xmlns="">
            <p:pic>
              <p:nvPicPr>
                <p:cNvPr id="42" name="Рукописный ввод 41">
                  <a:extLst>
                    <a:ext uri="{FF2B5EF4-FFF2-40B4-BE49-F238E27FC236}">
                      <a16:creationId xmlns:a16="http://schemas.microsoft.com/office/drawing/2014/main" id="{37FFC3CA-F96B-78B8-201E-1AD4A47A9997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270167" y="322613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2">
              <p14:nvContentPartPr>
                <p14:cNvPr id="43" name="Рукописный ввод 42">
                  <a:extLst>
                    <a:ext uri="{FF2B5EF4-FFF2-40B4-BE49-F238E27FC236}">
                      <a16:creationId xmlns:a16="http://schemas.microsoft.com/office/drawing/2014/main" id="{C06AFF8D-D11F-9DC8-82EF-CBBCA997BAF2}"/>
                    </a:ext>
                  </a:extLst>
                </p14:cNvPr>
                <p14:cNvContentPartPr/>
                <p14:nvPr/>
              </p14:nvContentPartPr>
              <p14:xfrm>
                <a:off x="3287807" y="3343498"/>
                <a:ext cx="360" cy="3960"/>
              </p14:xfrm>
            </p:contentPart>
          </mc:Choice>
          <mc:Fallback xmlns="">
            <p:pic>
              <p:nvPicPr>
                <p:cNvPr id="43" name="Рукописный ввод 42">
                  <a:extLst>
                    <a:ext uri="{FF2B5EF4-FFF2-40B4-BE49-F238E27FC236}">
                      <a16:creationId xmlns:a16="http://schemas.microsoft.com/office/drawing/2014/main" id="{C06AFF8D-D11F-9DC8-82EF-CBBCA997BAF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270167" y="3235858"/>
                  <a:ext cx="3600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4" name="Группа 53">
            <a:extLst>
              <a:ext uri="{FF2B5EF4-FFF2-40B4-BE49-F238E27FC236}">
                <a16:creationId xmlns:a16="http://schemas.microsoft.com/office/drawing/2014/main" id="{D9A86963-A6B0-F04D-4D4D-A5451AA0AB5C}"/>
              </a:ext>
            </a:extLst>
          </p:cNvPr>
          <p:cNvGrpSpPr/>
          <p:nvPr/>
        </p:nvGrpSpPr>
        <p:grpSpPr>
          <a:xfrm>
            <a:off x="3749687" y="3768298"/>
            <a:ext cx="360" cy="360"/>
            <a:chOff x="3749687" y="3768298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4">
              <p14:nvContentPartPr>
                <p14:cNvPr id="45" name="Рукописный ввод 44">
                  <a:extLst>
                    <a:ext uri="{FF2B5EF4-FFF2-40B4-BE49-F238E27FC236}">
                      <a16:creationId xmlns:a16="http://schemas.microsoft.com/office/drawing/2014/main" id="{032EEB32-0C42-FAAA-A42A-6DBF954810E7}"/>
                    </a:ext>
                  </a:extLst>
                </p14:cNvPr>
                <p14:cNvContentPartPr/>
                <p14:nvPr/>
              </p14:nvContentPartPr>
              <p14:xfrm>
                <a:off x="3749687" y="3768298"/>
                <a:ext cx="360" cy="360"/>
              </p14:xfrm>
            </p:contentPart>
          </mc:Choice>
          <mc:Fallback xmlns="">
            <p:pic>
              <p:nvPicPr>
                <p:cNvPr id="45" name="Рукописный ввод 44">
                  <a:extLst>
                    <a:ext uri="{FF2B5EF4-FFF2-40B4-BE49-F238E27FC236}">
                      <a16:creationId xmlns:a16="http://schemas.microsoft.com/office/drawing/2014/main" id="{032EEB32-0C42-FAAA-A42A-6DBF954810E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731687" y="36606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6">
              <p14:nvContentPartPr>
                <p14:cNvPr id="46" name="Рукописный ввод 45">
                  <a:extLst>
                    <a:ext uri="{FF2B5EF4-FFF2-40B4-BE49-F238E27FC236}">
                      <a16:creationId xmlns:a16="http://schemas.microsoft.com/office/drawing/2014/main" id="{C39C116B-DDC1-386C-7544-CB5EEFBE4D6A}"/>
                    </a:ext>
                  </a:extLst>
                </p14:cNvPr>
                <p14:cNvContentPartPr/>
                <p14:nvPr/>
              </p14:nvContentPartPr>
              <p14:xfrm>
                <a:off x="3749687" y="3768298"/>
                <a:ext cx="360" cy="360"/>
              </p14:xfrm>
            </p:contentPart>
          </mc:Choice>
          <mc:Fallback xmlns="">
            <p:pic>
              <p:nvPicPr>
                <p:cNvPr id="46" name="Рукописный ввод 45">
                  <a:extLst>
                    <a:ext uri="{FF2B5EF4-FFF2-40B4-BE49-F238E27FC236}">
                      <a16:creationId xmlns:a16="http://schemas.microsoft.com/office/drawing/2014/main" id="{C39C116B-DDC1-386C-7544-CB5EEFBE4D6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731687" y="36606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7">
              <p14:nvContentPartPr>
                <p14:cNvPr id="47" name="Рукописный ввод 46">
                  <a:extLst>
                    <a:ext uri="{FF2B5EF4-FFF2-40B4-BE49-F238E27FC236}">
                      <a16:creationId xmlns:a16="http://schemas.microsoft.com/office/drawing/2014/main" id="{DBA3508C-DB65-D56D-FF86-FC5598912E8F}"/>
                    </a:ext>
                  </a:extLst>
                </p14:cNvPr>
                <p14:cNvContentPartPr/>
                <p14:nvPr/>
              </p14:nvContentPartPr>
              <p14:xfrm>
                <a:off x="3749687" y="3768298"/>
                <a:ext cx="360" cy="360"/>
              </p14:xfrm>
            </p:contentPart>
          </mc:Choice>
          <mc:Fallback xmlns="">
            <p:pic>
              <p:nvPicPr>
                <p:cNvPr id="47" name="Рукописный ввод 46">
                  <a:extLst>
                    <a:ext uri="{FF2B5EF4-FFF2-40B4-BE49-F238E27FC236}">
                      <a16:creationId xmlns:a16="http://schemas.microsoft.com/office/drawing/2014/main" id="{DBA3508C-DB65-D56D-FF86-FC5598912E8F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731687" y="36606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" name="Группа 52">
            <a:extLst>
              <a:ext uri="{FF2B5EF4-FFF2-40B4-BE49-F238E27FC236}">
                <a16:creationId xmlns:a16="http://schemas.microsoft.com/office/drawing/2014/main" id="{D1892539-1642-B86D-1DE0-D0B55864AC7C}"/>
              </a:ext>
            </a:extLst>
          </p:cNvPr>
          <p:cNvGrpSpPr/>
          <p:nvPr/>
        </p:nvGrpSpPr>
        <p:grpSpPr>
          <a:xfrm>
            <a:off x="6335927" y="2669218"/>
            <a:ext cx="360" cy="9720"/>
            <a:chOff x="6335927" y="2669218"/>
            <a:chExt cx="360" cy="972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8">
              <p14:nvContentPartPr>
                <p14:cNvPr id="48" name="Рукописный ввод 47">
                  <a:extLst>
                    <a:ext uri="{FF2B5EF4-FFF2-40B4-BE49-F238E27FC236}">
                      <a16:creationId xmlns:a16="http://schemas.microsoft.com/office/drawing/2014/main" id="{A3163A0F-2CC5-13B3-4126-1263E09A3972}"/>
                    </a:ext>
                  </a:extLst>
                </p14:cNvPr>
                <p14:cNvContentPartPr/>
                <p14:nvPr/>
              </p14:nvContentPartPr>
              <p14:xfrm>
                <a:off x="6335927" y="2669218"/>
                <a:ext cx="360" cy="3960"/>
              </p14:xfrm>
            </p:contentPart>
          </mc:Choice>
          <mc:Fallback xmlns="">
            <p:pic>
              <p:nvPicPr>
                <p:cNvPr id="48" name="Рукописный ввод 47">
                  <a:extLst>
                    <a:ext uri="{FF2B5EF4-FFF2-40B4-BE49-F238E27FC236}">
                      <a16:creationId xmlns:a16="http://schemas.microsoft.com/office/drawing/2014/main" id="{A3163A0F-2CC5-13B3-4126-1263E09A397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318287" y="2561218"/>
                  <a:ext cx="3600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0">
              <p14:nvContentPartPr>
                <p14:cNvPr id="49" name="Рукописный ввод 48">
                  <a:extLst>
                    <a:ext uri="{FF2B5EF4-FFF2-40B4-BE49-F238E27FC236}">
                      <a16:creationId xmlns:a16="http://schemas.microsoft.com/office/drawing/2014/main" id="{B9A7252D-A2F4-7DB0-6CB6-81C9CF41FE1D}"/>
                    </a:ext>
                  </a:extLst>
                </p14:cNvPr>
                <p14:cNvContentPartPr/>
                <p14:nvPr/>
              </p14:nvContentPartPr>
              <p14:xfrm>
                <a:off x="6335927" y="2678578"/>
                <a:ext cx="360" cy="360"/>
              </p14:xfrm>
            </p:contentPart>
          </mc:Choice>
          <mc:Fallback xmlns="">
            <p:pic>
              <p:nvPicPr>
                <p:cNvPr id="49" name="Рукописный ввод 48">
                  <a:extLst>
                    <a:ext uri="{FF2B5EF4-FFF2-40B4-BE49-F238E27FC236}">
                      <a16:creationId xmlns:a16="http://schemas.microsoft.com/office/drawing/2014/main" id="{B9A7252D-A2F4-7DB0-6CB6-81C9CF41FE1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318287" y="257057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2">
              <p14:nvContentPartPr>
                <p14:cNvPr id="50" name="Рукописный ввод 49">
                  <a:extLst>
                    <a:ext uri="{FF2B5EF4-FFF2-40B4-BE49-F238E27FC236}">
                      <a16:creationId xmlns:a16="http://schemas.microsoft.com/office/drawing/2014/main" id="{89FC92B0-F133-AB6E-5E40-654D9B3DF4A0}"/>
                    </a:ext>
                  </a:extLst>
                </p14:cNvPr>
                <p14:cNvContentPartPr/>
                <p14:nvPr/>
              </p14:nvContentPartPr>
              <p14:xfrm>
                <a:off x="6335927" y="2678578"/>
                <a:ext cx="360" cy="360"/>
              </p14:xfrm>
            </p:contentPart>
          </mc:Choice>
          <mc:Fallback xmlns="">
            <p:pic>
              <p:nvPicPr>
                <p:cNvPr id="50" name="Рукописный ввод 49">
                  <a:extLst>
                    <a:ext uri="{FF2B5EF4-FFF2-40B4-BE49-F238E27FC236}">
                      <a16:creationId xmlns:a16="http://schemas.microsoft.com/office/drawing/2014/main" id="{89FC92B0-F133-AB6E-5E40-654D9B3DF4A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318287" y="257057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3">
              <p14:nvContentPartPr>
                <p14:cNvPr id="51" name="Рукописный ввод 50">
                  <a:extLst>
                    <a:ext uri="{FF2B5EF4-FFF2-40B4-BE49-F238E27FC236}">
                      <a16:creationId xmlns:a16="http://schemas.microsoft.com/office/drawing/2014/main" id="{1D34F980-7454-3673-40E9-7C6750A76A89}"/>
                    </a:ext>
                  </a:extLst>
                </p14:cNvPr>
                <p14:cNvContentPartPr/>
                <p14:nvPr/>
              </p14:nvContentPartPr>
              <p14:xfrm>
                <a:off x="6335927" y="2678578"/>
                <a:ext cx="360" cy="360"/>
              </p14:xfrm>
            </p:contentPart>
          </mc:Choice>
          <mc:Fallback xmlns="">
            <p:pic>
              <p:nvPicPr>
                <p:cNvPr id="51" name="Рукописный ввод 50">
                  <a:extLst>
                    <a:ext uri="{FF2B5EF4-FFF2-40B4-BE49-F238E27FC236}">
                      <a16:creationId xmlns:a16="http://schemas.microsoft.com/office/drawing/2014/main" id="{1D34F980-7454-3673-40E9-7C6750A76A8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318287" y="257057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4">
              <p14:nvContentPartPr>
                <p14:cNvPr id="52" name="Рукописный ввод 51">
                  <a:extLst>
                    <a:ext uri="{FF2B5EF4-FFF2-40B4-BE49-F238E27FC236}">
                      <a16:creationId xmlns:a16="http://schemas.microsoft.com/office/drawing/2014/main" id="{2FCCD90D-E35D-2712-B62D-E942AF9A9E50}"/>
                    </a:ext>
                  </a:extLst>
                </p14:cNvPr>
                <p14:cNvContentPartPr/>
                <p14:nvPr/>
              </p14:nvContentPartPr>
              <p14:xfrm>
                <a:off x="6335927" y="2678578"/>
                <a:ext cx="360" cy="360"/>
              </p14:xfrm>
            </p:contentPart>
          </mc:Choice>
          <mc:Fallback xmlns="">
            <p:pic>
              <p:nvPicPr>
                <p:cNvPr id="52" name="Рукописный ввод 51">
                  <a:extLst>
                    <a:ext uri="{FF2B5EF4-FFF2-40B4-BE49-F238E27FC236}">
                      <a16:creationId xmlns:a16="http://schemas.microsoft.com/office/drawing/2014/main" id="{2FCCD90D-E35D-2712-B62D-E942AF9A9E5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318287" y="257057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Группа 58">
            <a:extLst>
              <a:ext uri="{FF2B5EF4-FFF2-40B4-BE49-F238E27FC236}">
                <a16:creationId xmlns:a16="http://schemas.microsoft.com/office/drawing/2014/main" id="{31B5A6C3-DF55-2E3E-6A7A-FEB2DF97D0C5}"/>
              </a:ext>
            </a:extLst>
          </p:cNvPr>
          <p:cNvGrpSpPr/>
          <p:nvPr/>
        </p:nvGrpSpPr>
        <p:grpSpPr>
          <a:xfrm>
            <a:off x="6797807" y="2240818"/>
            <a:ext cx="360" cy="3960"/>
            <a:chOff x="6797807" y="2240818"/>
            <a:chExt cx="360" cy="39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5">
              <p14:nvContentPartPr>
                <p14:cNvPr id="55" name="Рукописный ввод 54">
                  <a:extLst>
                    <a:ext uri="{FF2B5EF4-FFF2-40B4-BE49-F238E27FC236}">
                      <a16:creationId xmlns:a16="http://schemas.microsoft.com/office/drawing/2014/main" id="{8CD8BBF5-C4BC-792B-5F9F-0FD2DBCB3213}"/>
                    </a:ext>
                  </a:extLst>
                </p14:cNvPr>
                <p14:cNvContentPartPr/>
                <p14:nvPr/>
              </p14:nvContentPartPr>
              <p14:xfrm>
                <a:off x="6797807" y="2244418"/>
                <a:ext cx="360" cy="360"/>
              </p14:xfrm>
            </p:contentPart>
          </mc:Choice>
          <mc:Fallback xmlns="">
            <p:pic>
              <p:nvPicPr>
                <p:cNvPr id="55" name="Рукописный ввод 54">
                  <a:extLst>
                    <a:ext uri="{FF2B5EF4-FFF2-40B4-BE49-F238E27FC236}">
                      <a16:creationId xmlns:a16="http://schemas.microsoft.com/office/drawing/2014/main" id="{8CD8BBF5-C4BC-792B-5F9F-0FD2DBCB3213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780167" y="21364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7">
              <p14:nvContentPartPr>
                <p14:cNvPr id="56" name="Рукописный ввод 55">
                  <a:extLst>
                    <a:ext uri="{FF2B5EF4-FFF2-40B4-BE49-F238E27FC236}">
                      <a16:creationId xmlns:a16="http://schemas.microsoft.com/office/drawing/2014/main" id="{0D97B21C-1D41-D7C4-ED8D-FA0683E71391}"/>
                    </a:ext>
                  </a:extLst>
                </p14:cNvPr>
                <p14:cNvContentPartPr/>
                <p14:nvPr/>
              </p14:nvContentPartPr>
              <p14:xfrm>
                <a:off x="6797807" y="2244418"/>
                <a:ext cx="360" cy="360"/>
              </p14:xfrm>
            </p:contentPart>
          </mc:Choice>
          <mc:Fallback xmlns="">
            <p:pic>
              <p:nvPicPr>
                <p:cNvPr id="56" name="Рукописный ввод 55">
                  <a:extLst>
                    <a:ext uri="{FF2B5EF4-FFF2-40B4-BE49-F238E27FC236}">
                      <a16:creationId xmlns:a16="http://schemas.microsoft.com/office/drawing/2014/main" id="{0D97B21C-1D41-D7C4-ED8D-FA0683E71391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780167" y="21364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8">
              <p14:nvContentPartPr>
                <p14:cNvPr id="57" name="Рукописный ввод 56">
                  <a:extLst>
                    <a:ext uri="{FF2B5EF4-FFF2-40B4-BE49-F238E27FC236}">
                      <a16:creationId xmlns:a16="http://schemas.microsoft.com/office/drawing/2014/main" id="{E0C5F253-6ACE-B148-A606-89DC2932E74F}"/>
                    </a:ext>
                  </a:extLst>
                </p14:cNvPr>
                <p14:cNvContentPartPr/>
                <p14:nvPr/>
              </p14:nvContentPartPr>
              <p14:xfrm>
                <a:off x="6797807" y="2244418"/>
                <a:ext cx="360" cy="360"/>
              </p14:xfrm>
            </p:contentPart>
          </mc:Choice>
          <mc:Fallback xmlns="">
            <p:pic>
              <p:nvPicPr>
                <p:cNvPr id="57" name="Рукописный ввод 56">
                  <a:extLst>
                    <a:ext uri="{FF2B5EF4-FFF2-40B4-BE49-F238E27FC236}">
                      <a16:creationId xmlns:a16="http://schemas.microsoft.com/office/drawing/2014/main" id="{E0C5F253-6ACE-B148-A606-89DC2932E74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780167" y="213641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9">
              <p14:nvContentPartPr>
                <p14:cNvPr id="58" name="Рукописный ввод 57">
                  <a:extLst>
                    <a:ext uri="{FF2B5EF4-FFF2-40B4-BE49-F238E27FC236}">
                      <a16:creationId xmlns:a16="http://schemas.microsoft.com/office/drawing/2014/main" id="{7D949EF7-DCE7-0039-513A-6A88214E9D25}"/>
                    </a:ext>
                  </a:extLst>
                </p14:cNvPr>
                <p14:cNvContentPartPr/>
                <p14:nvPr/>
              </p14:nvContentPartPr>
              <p14:xfrm>
                <a:off x="6797807" y="2240818"/>
                <a:ext cx="360" cy="3960"/>
              </p14:xfrm>
            </p:contentPart>
          </mc:Choice>
          <mc:Fallback xmlns="">
            <p:pic>
              <p:nvPicPr>
                <p:cNvPr id="58" name="Рукописный ввод 57">
                  <a:extLst>
                    <a:ext uri="{FF2B5EF4-FFF2-40B4-BE49-F238E27FC236}">
                      <a16:creationId xmlns:a16="http://schemas.microsoft.com/office/drawing/2014/main" id="{7D949EF7-DCE7-0039-513A-6A88214E9D25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780167" y="2132818"/>
                  <a:ext cx="3600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070C793-1605-40DB-DD70-05EA001D95BF}"/>
              </a:ext>
            </a:extLst>
          </p:cNvPr>
          <p:cNvGrpSpPr/>
          <p:nvPr/>
        </p:nvGrpSpPr>
        <p:grpSpPr>
          <a:xfrm>
            <a:off x="7065647" y="2308858"/>
            <a:ext cx="360" cy="360"/>
            <a:chOff x="7065647" y="2308858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0">
              <p14:nvContentPartPr>
                <p14:cNvPr id="60" name="Рукописный ввод 59">
                  <a:extLst>
                    <a:ext uri="{FF2B5EF4-FFF2-40B4-BE49-F238E27FC236}">
                      <a16:creationId xmlns:a16="http://schemas.microsoft.com/office/drawing/2014/main" id="{4592F7DD-53B1-2787-43F5-6A3DAF829CCB}"/>
                    </a:ext>
                  </a:extLst>
                </p14:cNvPr>
                <p14:cNvContentPartPr/>
                <p14:nvPr/>
              </p14:nvContentPartPr>
              <p14:xfrm>
                <a:off x="7065647" y="2308858"/>
                <a:ext cx="360" cy="360"/>
              </p14:xfrm>
            </p:contentPart>
          </mc:Choice>
          <mc:Fallback xmlns="">
            <p:pic>
              <p:nvPicPr>
                <p:cNvPr id="60" name="Рукописный ввод 59">
                  <a:extLst>
                    <a:ext uri="{FF2B5EF4-FFF2-40B4-BE49-F238E27FC236}">
                      <a16:creationId xmlns:a16="http://schemas.microsoft.com/office/drawing/2014/main" id="{4592F7DD-53B1-2787-43F5-6A3DAF829CC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048007" y="22008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2">
              <p14:nvContentPartPr>
                <p14:cNvPr id="61" name="Рукописный ввод 60">
                  <a:extLst>
                    <a:ext uri="{FF2B5EF4-FFF2-40B4-BE49-F238E27FC236}">
                      <a16:creationId xmlns:a16="http://schemas.microsoft.com/office/drawing/2014/main" id="{DE52BB1B-F810-BF8D-0D35-8B4623D3E72F}"/>
                    </a:ext>
                  </a:extLst>
                </p14:cNvPr>
                <p14:cNvContentPartPr/>
                <p14:nvPr/>
              </p14:nvContentPartPr>
              <p14:xfrm>
                <a:off x="7065647" y="2308858"/>
                <a:ext cx="360" cy="360"/>
              </p14:xfrm>
            </p:contentPart>
          </mc:Choice>
          <mc:Fallback xmlns="">
            <p:pic>
              <p:nvPicPr>
                <p:cNvPr id="61" name="Рукописный ввод 60">
                  <a:extLst>
                    <a:ext uri="{FF2B5EF4-FFF2-40B4-BE49-F238E27FC236}">
                      <a16:creationId xmlns:a16="http://schemas.microsoft.com/office/drawing/2014/main" id="{DE52BB1B-F810-BF8D-0D35-8B4623D3E72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048007" y="22008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3">
              <p14:nvContentPartPr>
                <p14:cNvPr id="62" name="Рукописный ввод 61">
                  <a:extLst>
                    <a:ext uri="{FF2B5EF4-FFF2-40B4-BE49-F238E27FC236}">
                      <a16:creationId xmlns:a16="http://schemas.microsoft.com/office/drawing/2014/main" id="{5A947379-444F-A7C4-48D7-492016A28340}"/>
                    </a:ext>
                  </a:extLst>
                </p14:cNvPr>
                <p14:cNvContentPartPr/>
                <p14:nvPr/>
              </p14:nvContentPartPr>
              <p14:xfrm>
                <a:off x="7065647" y="2308858"/>
                <a:ext cx="360" cy="360"/>
              </p14:xfrm>
            </p:contentPart>
          </mc:Choice>
          <mc:Fallback xmlns="">
            <p:pic>
              <p:nvPicPr>
                <p:cNvPr id="62" name="Рукописный ввод 61">
                  <a:extLst>
                    <a:ext uri="{FF2B5EF4-FFF2-40B4-BE49-F238E27FC236}">
                      <a16:creationId xmlns:a16="http://schemas.microsoft.com/office/drawing/2014/main" id="{5A947379-444F-A7C4-48D7-492016A28340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048007" y="22008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4">
              <p14:nvContentPartPr>
                <p14:cNvPr id="63" name="Рукописный ввод 62">
                  <a:extLst>
                    <a:ext uri="{FF2B5EF4-FFF2-40B4-BE49-F238E27FC236}">
                      <a16:creationId xmlns:a16="http://schemas.microsoft.com/office/drawing/2014/main" id="{CED4F9C1-2D16-F0BD-E95F-D1EE681B2461}"/>
                    </a:ext>
                  </a:extLst>
                </p14:cNvPr>
                <p14:cNvContentPartPr/>
                <p14:nvPr/>
              </p14:nvContentPartPr>
              <p14:xfrm>
                <a:off x="7065647" y="2308858"/>
                <a:ext cx="360" cy="360"/>
              </p14:xfrm>
            </p:contentPart>
          </mc:Choice>
          <mc:Fallback xmlns="">
            <p:pic>
              <p:nvPicPr>
                <p:cNvPr id="63" name="Рукописный ввод 62">
                  <a:extLst>
                    <a:ext uri="{FF2B5EF4-FFF2-40B4-BE49-F238E27FC236}">
                      <a16:creationId xmlns:a16="http://schemas.microsoft.com/office/drawing/2014/main" id="{CED4F9C1-2D16-F0BD-E95F-D1EE681B246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048007" y="22008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5">
              <p14:nvContentPartPr>
                <p14:cNvPr id="64" name="Рукописный ввод 63">
                  <a:extLst>
                    <a:ext uri="{FF2B5EF4-FFF2-40B4-BE49-F238E27FC236}">
                      <a16:creationId xmlns:a16="http://schemas.microsoft.com/office/drawing/2014/main" id="{DCE37092-C5D0-C7B3-BCDF-89FE6AE0D64D}"/>
                    </a:ext>
                  </a:extLst>
                </p14:cNvPr>
                <p14:cNvContentPartPr/>
                <p14:nvPr/>
              </p14:nvContentPartPr>
              <p14:xfrm>
                <a:off x="7065647" y="2308858"/>
                <a:ext cx="360" cy="360"/>
              </p14:xfrm>
            </p:contentPart>
          </mc:Choice>
          <mc:Fallback xmlns="">
            <p:pic>
              <p:nvPicPr>
                <p:cNvPr id="64" name="Рукописный ввод 63">
                  <a:extLst>
                    <a:ext uri="{FF2B5EF4-FFF2-40B4-BE49-F238E27FC236}">
                      <a16:creationId xmlns:a16="http://schemas.microsoft.com/office/drawing/2014/main" id="{DCE37092-C5D0-C7B3-BCDF-89FE6AE0D64D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048007" y="22008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6">
              <p14:nvContentPartPr>
                <p14:cNvPr id="65" name="Рукописный ввод 64">
                  <a:extLst>
                    <a:ext uri="{FF2B5EF4-FFF2-40B4-BE49-F238E27FC236}">
                      <a16:creationId xmlns:a16="http://schemas.microsoft.com/office/drawing/2014/main" id="{DAC2F5C4-1D6C-29E0-2D2C-7C9C77D86862}"/>
                    </a:ext>
                  </a:extLst>
                </p14:cNvPr>
                <p14:cNvContentPartPr/>
                <p14:nvPr/>
              </p14:nvContentPartPr>
              <p14:xfrm>
                <a:off x="7065647" y="2308858"/>
                <a:ext cx="360" cy="360"/>
              </p14:xfrm>
            </p:contentPart>
          </mc:Choice>
          <mc:Fallback xmlns="">
            <p:pic>
              <p:nvPicPr>
                <p:cNvPr id="65" name="Рукописный ввод 64">
                  <a:extLst>
                    <a:ext uri="{FF2B5EF4-FFF2-40B4-BE49-F238E27FC236}">
                      <a16:creationId xmlns:a16="http://schemas.microsoft.com/office/drawing/2014/main" id="{DAC2F5C4-1D6C-29E0-2D2C-7C9C77D8686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048007" y="2200858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7">
            <p14:nvContentPartPr>
              <p14:cNvPr id="67" name="Рукописный ввод 66">
                <a:extLst>
                  <a:ext uri="{FF2B5EF4-FFF2-40B4-BE49-F238E27FC236}">
                    <a16:creationId xmlns:a16="http://schemas.microsoft.com/office/drawing/2014/main" id="{B7BF6AB2-D69D-D973-51B6-EA100A8960C0}"/>
                  </a:ext>
                </a:extLst>
              </p14:cNvPr>
              <p14:cNvContentPartPr/>
              <p14:nvPr/>
            </p14:nvContentPartPr>
            <p14:xfrm>
              <a:off x="7324487" y="2216698"/>
              <a:ext cx="360" cy="360"/>
            </p14:xfrm>
          </p:contentPart>
        </mc:Choice>
        <mc:Fallback xmlns="">
          <p:pic>
            <p:nvPicPr>
              <p:cNvPr id="67" name="Рукописный ввод 66">
                <a:extLst>
                  <a:ext uri="{FF2B5EF4-FFF2-40B4-BE49-F238E27FC236}">
                    <a16:creationId xmlns:a16="http://schemas.microsoft.com/office/drawing/2014/main" id="{B7BF6AB2-D69D-D973-51B6-EA100A8960C0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7306487" y="2108698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9">
            <p14:nvContentPartPr>
              <p14:cNvPr id="68" name="Рукописный ввод 67">
                <a:extLst>
                  <a:ext uri="{FF2B5EF4-FFF2-40B4-BE49-F238E27FC236}">
                    <a16:creationId xmlns:a16="http://schemas.microsoft.com/office/drawing/2014/main" id="{99BB64C6-9F08-03DB-C9C6-DE1C1E0C200E}"/>
                  </a:ext>
                </a:extLst>
              </p14:cNvPr>
              <p14:cNvContentPartPr/>
              <p14:nvPr/>
            </p14:nvContentPartPr>
            <p14:xfrm>
              <a:off x="7324487" y="2216698"/>
              <a:ext cx="360" cy="360"/>
            </p14:xfrm>
          </p:contentPart>
        </mc:Choice>
        <mc:Fallback xmlns="">
          <p:pic>
            <p:nvPicPr>
              <p:cNvPr id="68" name="Рукописный ввод 67">
                <a:extLst>
                  <a:ext uri="{FF2B5EF4-FFF2-40B4-BE49-F238E27FC236}">
                    <a16:creationId xmlns:a16="http://schemas.microsoft.com/office/drawing/2014/main" id="{99BB64C6-9F08-03DB-C9C6-DE1C1E0C200E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7306487" y="2108698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0">
            <p14:nvContentPartPr>
              <p14:cNvPr id="69" name="Рукописный ввод 68">
                <a:extLst>
                  <a:ext uri="{FF2B5EF4-FFF2-40B4-BE49-F238E27FC236}">
                    <a16:creationId xmlns:a16="http://schemas.microsoft.com/office/drawing/2014/main" id="{D3168E9E-D36A-B6E6-8DE0-E0E808BE7936}"/>
                  </a:ext>
                </a:extLst>
              </p14:cNvPr>
              <p14:cNvContentPartPr/>
              <p14:nvPr/>
            </p14:nvContentPartPr>
            <p14:xfrm>
              <a:off x="7324487" y="2216698"/>
              <a:ext cx="360" cy="360"/>
            </p14:xfrm>
          </p:contentPart>
        </mc:Choice>
        <mc:Fallback xmlns="">
          <p:pic>
            <p:nvPicPr>
              <p:cNvPr id="69" name="Рукописный ввод 68">
                <a:extLst>
                  <a:ext uri="{FF2B5EF4-FFF2-40B4-BE49-F238E27FC236}">
                    <a16:creationId xmlns:a16="http://schemas.microsoft.com/office/drawing/2014/main" id="{D3168E9E-D36A-B6E6-8DE0-E0E808BE7936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7306487" y="2108698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1">
            <p14:nvContentPartPr>
              <p14:cNvPr id="70" name="Рукописный ввод 69">
                <a:extLst>
                  <a:ext uri="{FF2B5EF4-FFF2-40B4-BE49-F238E27FC236}">
                    <a16:creationId xmlns:a16="http://schemas.microsoft.com/office/drawing/2014/main" id="{75A3E3D3-A18C-785A-E729-392DB24ED156}"/>
                  </a:ext>
                </a:extLst>
              </p14:cNvPr>
              <p14:cNvContentPartPr/>
              <p14:nvPr/>
            </p14:nvContentPartPr>
            <p14:xfrm>
              <a:off x="7324487" y="2216698"/>
              <a:ext cx="360" cy="360"/>
            </p14:xfrm>
          </p:contentPart>
        </mc:Choice>
        <mc:Fallback xmlns="">
          <p:pic>
            <p:nvPicPr>
              <p:cNvPr id="70" name="Рукописный ввод 69">
                <a:extLst>
                  <a:ext uri="{FF2B5EF4-FFF2-40B4-BE49-F238E27FC236}">
                    <a16:creationId xmlns:a16="http://schemas.microsoft.com/office/drawing/2014/main" id="{75A3E3D3-A18C-785A-E729-392DB24ED156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7306487" y="2108698"/>
                <a:ext cx="36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74" name="TextBox 73">
            <a:extLst>
              <a:ext uri="{FF2B5EF4-FFF2-40B4-BE49-F238E27FC236}">
                <a16:creationId xmlns:a16="http://schemas.microsoft.com/office/drawing/2014/main" id="{78909711-8E53-5235-A7D0-CB1EC453E4F3}"/>
              </a:ext>
            </a:extLst>
          </p:cNvPr>
          <p:cNvSpPr txBox="1"/>
          <p:nvPr/>
        </p:nvSpPr>
        <p:spPr>
          <a:xfrm>
            <a:off x="1927936" y="5381729"/>
            <a:ext cx="79930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</a:t>
            </a:r>
            <a:r>
              <a:rPr lang="ru-RU" dirty="0" err="1"/>
              <a:t>he</a:t>
            </a:r>
            <a:r>
              <a:rPr lang="ru-RU" dirty="0"/>
              <a:t> Russian 3-iс</a:t>
            </a:r>
            <a:r>
              <a:rPr lang="en-US" dirty="0"/>
              <a:t>tic</a:t>
            </a:r>
            <a:r>
              <a:rPr lang="ru-RU" dirty="0"/>
              <a:t> </a:t>
            </a:r>
            <a:r>
              <a:rPr lang="ru-RU" dirty="0" err="1"/>
              <a:t>dolnik</a:t>
            </a:r>
            <a:r>
              <a:rPr lang="ru-RU" dirty="0"/>
              <a:t> </a:t>
            </a:r>
            <a:r>
              <a:rPr lang="ru-RU" dirty="0" err="1"/>
              <a:t>prefers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disyllabic</a:t>
            </a:r>
            <a:r>
              <a:rPr lang="ru-RU" dirty="0"/>
              <a:t> </a:t>
            </a:r>
            <a:r>
              <a:rPr lang="ru-RU" dirty="0" err="1"/>
              <a:t>anacrus</a:t>
            </a:r>
            <a:r>
              <a:rPr lang="en-US" dirty="0"/>
              <a:t>is </a:t>
            </a:r>
          </a:p>
          <a:p>
            <a:pPr algn="ctr"/>
            <a:r>
              <a:rPr lang="en-US" dirty="0"/>
              <a:t>(1890-1960 </a:t>
            </a:r>
            <a:r>
              <a:rPr lang="ru-RU" b="0" i="0" dirty="0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—</a:t>
            </a:r>
            <a:r>
              <a:rPr lang="en-US" dirty="0"/>
              <a:t> </a:t>
            </a:r>
            <a:r>
              <a:rPr lang="ru-RU" dirty="0"/>
              <a:t>55%, </a:t>
            </a:r>
            <a:r>
              <a:rPr lang="ru-RU" dirty="0" err="1"/>
              <a:t>after</a:t>
            </a:r>
            <a:r>
              <a:rPr lang="ru-RU" dirty="0"/>
              <a:t> 1930 </a:t>
            </a:r>
            <a:r>
              <a:rPr lang="ru-RU" b="0" i="0" dirty="0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— </a:t>
            </a:r>
            <a:r>
              <a:rPr lang="ru-RU" dirty="0"/>
              <a:t>70-60%</a:t>
            </a:r>
            <a:r>
              <a:rPr lang="en-US" dirty="0"/>
              <a:t>)</a:t>
            </a:r>
            <a:endParaRPr lang="ru-RU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71" name="Рукописный ввод 70">
                <a:extLst>
                  <a:ext uri="{FF2B5EF4-FFF2-40B4-BE49-F238E27FC236}">
                    <a16:creationId xmlns:a16="http://schemas.microsoft.com/office/drawing/2014/main" id="{B5C6ACD4-89D2-E565-EECA-9A03D6913276}"/>
                  </a:ext>
                </a:extLst>
              </p14:cNvPr>
              <p14:cNvContentPartPr/>
              <p14:nvPr/>
            </p14:nvContentPartPr>
            <p14:xfrm>
              <a:off x="5417820" y="1244640"/>
              <a:ext cx="547920" cy="20520"/>
            </p14:xfrm>
          </p:contentPart>
        </mc:Choice>
        <mc:Fallback xmlns="">
          <p:pic>
            <p:nvPicPr>
              <p:cNvPr id="71" name="Рукописный ввод 70">
                <a:extLst>
                  <a:ext uri="{FF2B5EF4-FFF2-40B4-BE49-F238E27FC236}">
                    <a16:creationId xmlns:a16="http://schemas.microsoft.com/office/drawing/2014/main" id="{B5C6ACD4-89D2-E565-EECA-9A03D6913276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5363820" y="1136640"/>
                <a:ext cx="655560" cy="2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72" name="Рукописный ввод 71">
                <a:extLst>
                  <a:ext uri="{FF2B5EF4-FFF2-40B4-BE49-F238E27FC236}">
                    <a16:creationId xmlns:a16="http://schemas.microsoft.com/office/drawing/2014/main" id="{27E88D1D-6EC1-97A7-2CBF-89C18C31C3D0}"/>
                  </a:ext>
                </a:extLst>
              </p14:cNvPr>
              <p14:cNvContentPartPr/>
              <p14:nvPr/>
            </p14:nvContentPartPr>
            <p14:xfrm>
              <a:off x="6682860" y="1112520"/>
              <a:ext cx="360" cy="360"/>
            </p14:xfrm>
          </p:contentPart>
        </mc:Choice>
        <mc:Fallback xmlns="">
          <p:pic>
            <p:nvPicPr>
              <p:cNvPr id="72" name="Рукописный ввод 71">
                <a:extLst>
                  <a:ext uri="{FF2B5EF4-FFF2-40B4-BE49-F238E27FC236}">
                    <a16:creationId xmlns:a16="http://schemas.microsoft.com/office/drawing/2014/main" id="{27E88D1D-6EC1-97A7-2CBF-89C18C31C3D0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6628860" y="1004520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75" name="Рукописный ввод 74">
                <a:extLst>
                  <a:ext uri="{FF2B5EF4-FFF2-40B4-BE49-F238E27FC236}">
                    <a16:creationId xmlns:a16="http://schemas.microsoft.com/office/drawing/2014/main" id="{C9C2B7BF-5ED4-A1FD-8B47-6680DFB5CDDD}"/>
                  </a:ext>
                </a:extLst>
              </p14:cNvPr>
              <p14:cNvContentPartPr/>
              <p14:nvPr/>
            </p14:nvContentPartPr>
            <p14:xfrm>
              <a:off x="6667380" y="1218360"/>
              <a:ext cx="473040" cy="52920"/>
            </p14:xfrm>
          </p:contentPart>
        </mc:Choice>
        <mc:Fallback xmlns="">
          <p:pic>
            <p:nvPicPr>
              <p:cNvPr id="75" name="Рукописный ввод 74">
                <a:extLst>
                  <a:ext uri="{FF2B5EF4-FFF2-40B4-BE49-F238E27FC236}">
                    <a16:creationId xmlns:a16="http://schemas.microsoft.com/office/drawing/2014/main" id="{C9C2B7BF-5ED4-A1FD-8B47-6680DFB5CDDD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6613740" y="1110360"/>
                <a:ext cx="580680" cy="2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76" name="Рукописный ввод 75">
                <a:extLst>
                  <a:ext uri="{FF2B5EF4-FFF2-40B4-BE49-F238E27FC236}">
                    <a16:creationId xmlns:a16="http://schemas.microsoft.com/office/drawing/2014/main" id="{620C476C-1393-F5F6-D627-AC508E5EF24C}"/>
                  </a:ext>
                </a:extLst>
              </p14:cNvPr>
              <p14:cNvContentPartPr/>
              <p14:nvPr/>
            </p14:nvContentPartPr>
            <p14:xfrm>
              <a:off x="8107380" y="1165080"/>
              <a:ext cx="653760" cy="90720"/>
            </p14:xfrm>
          </p:contentPart>
        </mc:Choice>
        <mc:Fallback xmlns="">
          <p:pic>
            <p:nvPicPr>
              <p:cNvPr id="76" name="Рукописный ввод 75">
                <a:extLst>
                  <a:ext uri="{FF2B5EF4-FFF2-40B4-BE49-F238E27FC236}">
                    <a16:creationId xmlns:a16="http://schemas.microsoft.com/office/drawing/2014/main" id="{620C476C-1393-F5F6-D627-AC508E5EF24C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8053740" y="1057080"/>
                <a:ext cx="761400" cy="3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77" name="Рукописный ввод 76">
                <a:extLst>
                  <a:ext uri="{FF2B5EF4-FFF2-40B4-BE49-F238E27FC236}">
                    <a16:creationId xmlns:a16="http://schemas.microsoft.com/office/drawing/2014/main" id="{4F009AD7-59CB-9306-E29B-29F7426B7ECB}"/>
                  </a:ext>
                </a:extLst>
              </p14:cNvPr>
              <p14:cNvContentPartPr/>
              <p14:nvPr/>
            </p14:nvContentPartPr>
            <p14:xfrm>
              <a:off x="9494460" y="1165800"/>
              <a:ext cx="628560" cy="69120"/>
            </p14:xfrm>
          </p:contentPart>
        </mc:Choice>
        <mc:Fallback xmlns="">
          <p:pic>
            <p:nvPicPr>
              <p:cNvPr id="77" name="Рукописный ввод 76">
                <a:extLst>
                  <a:ext uri="{FF2B5EF4-FFF2-40B4-BE49-F238E27FC236}">
                    <a16:creationId xmlns:a16="http://schemas.microsoft.com/office/drawing/2014/main" id="{4F009AD7-59CB-9306-E29B-29F7426B7ECB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9440460" y="1057800"/>
                <a:ext cx="73620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2664C341-8726-F14A-6B25-056F9A861028}"/>
                  </a:ext>
                </a:extLst>
              </p14:cNvPr>
              <p14:cNvContentPartPr/>
              <p14:nvPr/>
            </p14:nvContentPartPr>
            <p14:xfrm>
              <a:off x="3842207" y="2206618"/>
              <a:ext cx="368640" cy="1080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2664C341-8726-F14A-6B25-056F9A861028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788207" y="2098618"/>
                <a:ext cx="476280" cy="22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B8E32CF3-EB00-209C-7734-B30F46EFBBFA}"/>
                  </a:ext>
                </a:extLst>
              </p14:cNvPr>
              <p14:cNvContentPartPr/>
              <p14:nvPr/>
            </p14:nvContentPartPr>
            <p14:xfrm>
              <a:off x="4516127" y="2225338"/>
              <a:ext cx="485640" cy="2304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B8E32CF3-EB00-209C-7734-B30F46EFBBFA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4462487" y="2117338"/>
                <a:ext cx="593280" cy="23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7874387D-8F3A-8EEC-4DFF-8BF6C6579015}"/>
                  </a:ext>
                </a:extLst>
              </p14:cNvPr>
              <p14:cNvContentPartPr/>
              <p14:nvPr/>
            </p14:nvContentPartPr>
            <p14:xfrm>
              <a:off x="5476967" y="2222098"/>
              <a:ext cx="447480" cy="4104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7874387D-8F3A-8EEC-4DFF-8BF6C6579015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5423327" y="2114458"/>
                <a:ext cx="555120" cy="25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id="{3585D1A1-767D-68C5-E571-7200B3F7E697}"/>
                  </a:ext>
                </a:extLst>
              </p14:cNvPr>
              <p14:cNvContentPartPr/>
              <p14:nvPr/>
            </p14:nvContentPartPr>
            <p14:xfrm>
              <a:off x="6788447" y="2259898"/>
              <a:ext cx="514080" cy="12240"/>
            </p14:xfrm>
          </p:contentPart>
        </mc:Choice>
        <mc:Fallback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3585D1A1-767D-68C5-E571-7200B3F7E697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6734807" y="2151898"/>
                <a:ext cx="621720" cy="22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id="{439630A4-C9E3-B0C6-64A6-89A998DDDA99}"/>
                  </a:ext>
                </a:extLst>
              </p14:cNvPr>
              <p14:cNvContentPartPr/>
              <p14:nvPr/>
            </p14:nvContentPartPr>
            <p14:xfrm>
              <a:off x="8303327" y="2188258"/>
              <a:ext cx="488880" cy="10080"/>
            </p14:xfrm>
          </p:contentPart>
        </mc:Choice>
        <mc:Fallback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439630A4-C9E3-B0C6-64A6-89A998DDDA99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8249327" y="2080618"/>
                <a:ext cx="596520" cy="2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id="{5E4F0FDE-BBF8-F613-BCAF-B6AD41C18854}"/>
                  </a:ext>
                </a:extLst>
              </p14:cNvPr>
              <p14:cNvContentPartPr/>
              <p14:nvPr/>
            </p14:nvContentPartPr>
            <p14:xfrm>
              <a:off x="9402407" y="2207338"/>
              <a:ext cx="692280" cy="19440"/>
            </p14:xfrm>
          </p:contentPart>
        </mc:Choice>
        <mc:Fallback>
          <p:pic>
            <p:nvPicPr>
              <p:cNvPr id="8" name="Рукописный ввод 7">
                <a:extLst>
                  <a:ext uri="{FF2B5EF4-FFF2-40B4-BE49-F238E27FC236}">
                    <a16:creationId xmlns:a16="http://schemas.microsoft.com/office/drawing/2014/main" id="{5E4F0FDE-BBF8-F613-BCAF-B6AD41C18854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9348767" y="2099338"/>
                <a:ext cx="79992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73" name="Рукописный ввод 72">
                <a:extLst>
                  <a:ext uri="{FF2B5EF4-FFF2-40B4-BE49-F238E27FC236}">
                    <a16:creationId xmlns:a16="http://schemas.microsoft.com/office/drawing/2014/main" id="{0C899836-0BBA-01D8-BD16-1FDEC4A33AF9}"/>
                  </a:ext>
                </a:extLst>
              </p14:cNvPr>
              <p14:cNvContentPartPr/>
              <p14:nvPr/>
            </p14:nvContentPartPr>
            <p14:xfrm>
              <a:off x="9494567" y="1856338"/>
              <a:ext cx="609480" cy="39600"/>
            </p14:xfrm>
          </p:contentPart>
        </mc:Choice>
        <mc:Fallback>
          <p:pic>
            <p:nvPicPr>
              <p:cNvPr id="73" name="Рукописный ввод 72">
                <a:extLst>
                  <a:ext uri="{FF2B5EF4-FFF2-40B4-BE49-F238E27FC236}">
                    <a16:creationId xmlns:a16="http://schemas.microsoft.com/office/drawing/2014/main" id="{0C899836-0BBA-01D8-BD16-1FDEC4A33AF9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9440927" y="1748698"/>
                <a:ext cx="717120" cy="255240"/>
              </a:xfrm>
              <a:prstGeom prst="rect">
                <a:avLst/>
              </a:prstGeom>
            </p:spPr>
          </p:pic>
        </mc:Fallback>
      </mc:AlternateContent>
      <p:sp>
        <p:nvSpPr>
          <p:cNvPr id="81" name="TextBox 80">
            <a:extLst>
              <a:ext uri="{FF2B5EF4-FFF2-40B4-BE49-F238E27FC236}">
                <a16:creationId xmlns:a16="http://schemas.microsoft.com/office/drawing/2014/main" id="{B0E1CD24-5363-98DB-EAD9-2ED0C21C51E0}"/>
              </a:ext>
            </a:extLst>
          </p:cNvPr>
          <p:cNvSpPr txBox="1"/>
          <p:nvPr/>
        </p:nvSpPr>
        <p:spPr>
          <a:xfrm>
            <a:off x="1692283" y="3710319"/>
            <a:ext cx="84643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1) </a:t>
            </a:r>
            <a:r>
              <a:rPr lang="ru-RU" dirty="0" err="1"/>
              <a:t>decrease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proportion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en-US" dirty="0"/>
              <a:t>ternary </a:t>
            </a:r>
            <a:r>
              <a:rPr lang="ru-RU" dirty="0" err="1"/>
              <a:t>lines</a:t>
            </a:r>
            <a:endParaRPr lang="ru-RU" dirty="0"/>
          </a:p>
          <a:p>
            <a:r>
              <a:rPr lang="en-US" dirty="0"/>
              <a:t>2) </a:t>
            </a:r>
            <a:r>
              <a:rPr lang="ru-RU" dirty="0" err="1"/>
              <a:t>disappearance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en-US" dirty="0"/>
              <a:t>binary </a:t>
            </a:r>
            <a:r>
              <a:rPr lang="ru-RU" dirty="0" err="1"/>
              <a:t>lines</a:t>
            </a:r>
            <a:endParaRPr lang="ru-RU" dirty="0"/>
          </a:p>
          <a:p>
            <a:r>
              <a:rPr lang="en-US" dirty="0"/>
              <a:t>3) </a:t>
            </a:r>
            <a:r>
              <a:rPr lang="en-GB" dirty="0"/>
              <a:t>preference of </a:t>
            </a:r>
            <a:r>
              <a:rPr lang="en-US" dirty="0" err="1"/>
              <a:t>dolnik</a:t>
            </a:r>
            <a:r>
              <a:rPr lang="en-US" dirty="0"/>
              <a:t> </a:t>
            </a:r>
            <a:r>
              <a:rPr lang="ru-RU" dirty="0" err="1"/>
              <a:t>form</a:t>
            </a:r>
            <a:r>
              <a:rPr lang="ru-RU" dirty="0"/>
              <a:t> </a:t>
            </a:r>
            <a:r>
              <a:rPr lang="en-US" dirty="0"/>
              <a:t>III </a:t>
            </a:r>
            <a:r>
              <a:rPr lang="ru-RU" dirty="0"/>
              <a:t>(2-1) </a:t>
            </a:r>
            <a:r>
              <a:rPr lang="ru-RU" dirty="0" err="1"/>
              <a:t>over</a:t>
            </a:r>
            <a:r>
              <a:rPr lang="ru-RU" dirty="0"/>
              <a:t> </a:t>
            </a:r>
            <a:r>
              <a:rPr lang="ru-RU" dirty="0" err="1"/>
              <a:t>form</a:t>
            </a:r>
            <a:r>
              <a:rPr lang="ru-RU" dirty="0"/>
              <a:t> </a:t>
            </a:r>
            <a:r>
              <a:rPr lang="en-US" dirty="0"/>
              <a:t>II </a:t>
            </a:r>
            <a:r>
              <a:rPr lang="ru-RU" dirty="0"/>
              <a:t>(1-2)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82" name="Рукописный ввод 81">
                <a:extLst>
                  <a:ext uri="{FF2B5EF4-FFF2-40B4-BE49-F238E27FC236}">
                    <a16:creationId xmlns:a16="http://schemas.microsoft.com/office/drawing/2014/main" id="{FE5E4F9E-FE3A-823C-F06B-E489817FB50C}"/>
                  </a:ext>
                </a:extLst>
              </p14:cNvPr>
              <p14:cNvContentPartPr/>
              <p14:nvPr/>
            </p14:nvContentPartPr>
            <p14:xfrm>
              <a:off x="3666527" y="1551778"/>
              <a:ext cx="550440" cy="3960"/>
            </p14:xfrm>
          </p:contentPart>
        </mc:Choice>
        <mc:Fallback>
          <p:pic>
            <p:nvPicPr>
              <p:cNvPr id="82" name="Рукописный ввод 81">
                <a:extLst>
                  <a:ext uri="{FF2B5EF4-FFF2-40B4-BE49-F238E27FC236}">
                    <a16:creationId xmlns:a16="http://schemas.microsoft.com/office/drawing/2014/main" id="{FE5E4F9E-FE3A-823C-F06B-E489817FB50C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3612887" y="1443778"/>
                <a:ext cx="65808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83" name="Рукописный ввод 82">
                <a:extLst>
                  <a:ext uri="{FF2B5EF4-FFF2-40B4-BE49-F238E27FC236}">
                    <a16:creationId xmlns:a16="http://schemas.microsoft.com/office/drawing/2014/main" id="{45475B87-4152-D211-E8CD-30D3B722905D}"/>
                  </a:ext>
                </a:extLst>
              </p14:cNvPr>
              <p14:cNvContentPartPr/>
              <p14:nvPr/>
            </p14:nvContentPartPr>
            <p14:xfrm>
              <a:off x="3556007" y="1884058"/>
              <a:ext cx="632880" cy="360"/>
            </p14:xfrm>
          </p:contentPart>
        </mc:Choice>
        <mc:Fallback>
          <p:pic>
            <p:nvPicPr>
              <p:cNvPr id="83" name="Рукописный ввод 82">
                <a:extLst>
                  <a:ext uri="{FF2B5EF4-FFF2-40B4-BE49-F238E27FC236}">
                    <a16:creationId xmlns:a16="http://schemas.microsoft.com/office/drawing/2014/main" id="{45475B87-4152-D211-E8CD-30D3B722905D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3502007" y="1776058"/>
                <a:ext cx="7405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84" name="Рукописный ввод 83">
                <a:extLst>
                  <a:ext uri="{FF2B5EF4-FFF2-40B4-BE49-F238E27FC236}">
                    <a16:creationId xmlns:a16="http://schemas.microsoft.com/office/drawing/2014/main" id="{FBC5812A-A83E-ADD6-92C6-7821131C6363}"/>
                  </a:ext>
                </a:extLst>
              </p14:cNvPr>
              <p14:cNvContentPartPr/>
              <p14:nvPr/>
            </p14:nvContentPartPr>
            <p14:xfrm>
              <a:off x="9531647" y="1523698"/>
              <a:ext cx="531720" cy="12600"/>
            </p14:xfrm>
          </p:contentPart>
        </mc:Choice>
        <mc:Fallback>
          <p:pic>
            <p:nvPicPr>
              <p:cNvPr id="84" name="Рукописный ввод 83">
                <a:extLst>
                  <a:ext uri="{FF2B5EF4-FFF2-40B4-BE49-F238E27FC236}">
                    <a16:creationId xmlns:a16="http://schemas.microsoft.com/office/drawing/2014/main" id="{FBC5812A-A83E-ADD6-92C6-7821131C6363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9478007" y="1416058"/>
                <a:ext cx="639360" cy="22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87" name="Рукописный ввод 86">
                <a:extLst>
                  <a:ext uri="{FF2B5EF4-FFF2-40B4-BE49-F238E27FC236}">
                    <a16:creationId xmlns:a16="http://schemas.microsoft.com/office/drawing/2014/main" id="{D61CC4CB-8DB5-5B48-08C3-F0A465D8902B}"/>
                  </a:ext>
                </a:extLst>
              </p14:cNvPr>
              <p14:cNvContentPartPr/>
              <p14:nvPr/>
            </p14:nvContentPartPr>
            <p14:xfrm>
              <a:off x="6603767" y="1209778"/>
              <a:ext cx="636480" cy="37800"/>
            </p14:xfrm>
          </p:contentPart>
        </mc:Choice>
        <mc:Fallback>
          <p:pic>
            <p:nvPicPr>
              <p:cNvPr id="87" name="Рукописный ввод 86">
                <a:extLst>
                  <a:ext uri="{FF2B5EF4-FFF2-40B4-BE49-F238E27FC236}">
                    <a16:creationId xmlns:a16="http://schemas.microsoft.com/office/drawing/2014/main" id="{D61CC4CB-8DB5-5B48-08C3-F0A465D8902B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6550127" y="1102138"/>
                <a:ext cx="744120" cy="25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9669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83E2B6C-BFD8-D882-15CB-C0DB03EE75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68"/>
          <a:stretch/>
        </p:blipFill>
        <p:spPr>
          <a:xfrm>
            <a:off x="1099989" y="298938"/>
            <a:ext cx="7709903" cy="58018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0D49D98-F804-35E8-97CB-C098B94AA855}"/>
              </a:ext>
            </a:extLst>
          </p:cNvPr>
          <p:cNvSpPr txBox="1"/>
          <p:nvPr/>
        </p:nvSpPr>
        <p:spPr>
          <a:xfrm>
            <a:off x="561717" y="6100792"/>
            <a:ext cx="106113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latin typeface="+mj-lt"/>
              </a:rPr>
              <a:t>(Marina</a:t>
            </a:r>
            <a:r>
              <a:rPr lang="en-US" sz="1600" dirty="0">
                <a:latin typeface="+mj-lt"/>
              </a:rPr>
              <a:t> </a:t>
            </a:r>
            <a:r>
              <a:rPr lang="en-GB" sz="1600" b="0" i="0" u="none" strike="noStrike" baseline="0" dirty="0">
                <a:latin typeface="+mj-lt"/>
              </a:rPr>
              <a:t>Tarlinskaja. </a:t>
            </a:r>
            <a:r>
              <a:rPr lang="en-US" sz="1600" b="0" i="1" u="none" strike="noStrike" baseline="0" dirty="0">
                <a:latin typeface="+mj-lt"/>
              </a:rPr>
              <a:t>Strict Stress-meter in English Poetry </a:t>
            </a:r>
          </a:p>
          <a:p>
            <a:pPr algn="r"/>
            <a:r>
              <a:rPr lang="en-US" sz="1600" b="0" i="1" u="none" strike="noStrike" baseline="0" dirty="0">
                <a:latin typeface="+mj-lt"/>
              </a:rPr>
              <a:t>Compared With German </a:t>
            </a:r>
            <a:r>
              <a:rPr lang="en-GB" sz="1600" b="0" i="1" u="none" strike="noStrike" baseline="0" dirty="0">
                <a:latin typeface="+mj-lt"/>
              </a:rPr>
              <a:t>and Russian</a:t>
            </a:r>
            <a:r>
              <a:rPr lang="en-GB" sz="1600" b="0" i="0" u="none" strike="noStrike" baseline="0" dirty="0">
                <a:latin typeface="+mj-lt"/>
              </a:rPr>
              <a:t>. University of Calgary Press, 1993)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Рукописный ввод 8">
                <a:extLst>
                  <a:ext uri="{FF2B5EF4-FFF2-40B4-BE49-F238E27FC236}">
                    <a16:creationId xmlns:a16="http://schemas.microsoft.com/office/drawing/2014/main" id="{76422FF4-BEC4-C45F-DCD1-9330F143960B}"/>
                  </a:ext>
                </a:extLst>
              </p14:cNvPr>
              <p14:cNvContentPartPr/>
              <p14:nvPr/>
            </p14:nvContentPartPr>
            <p14:xfrm>
              <a:off x="4996727" y="1643578"/>
              <a:ext cx="405720" cy="19800"/>
            </p14:xfrm>
          </p:contentPart>
        </mc:Choice>
        <mc:Fallback xmlns="">
          <p:pic>
            <p:nvPicPr>
              <p:cNvPr id="9" name="Рукописный ввод 8">
                <a:extLst>
                  <a:ext uri="{FF2B5EF4-FFF2-40B4-BE49-F238E27FC236}">
                    <a16:creationId xmlns:a16="http://schemas.microsoft.com/office/drawing/2014/main" id="{76422FF4-BEC4-C45F-DCD1-9330F143960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42727" y="1535578"/>
                <a:ext cx="51336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Рукописный ввод 9">
                <a:extLst>
                  <a:ext uri="{FF2B5EF4-FFF2-40B4-BE49-F238E27FC236}">
                    <a16:creationId xmlns:a16="http://schemas.microsoft.com/office/drawing/2014/main" id="{8D470C26-946E-3077-B6DD-CE92A536A477}"/>
                  </a:ext>
                </a:extLst>
              </p14:cNvPr>
              <p14:cNvContentPartPr/>
              <p14:nvPr/>
            </p14:nvContentPartPr>
            <p14:xfrm>
              <a:off x="5042807" y="4895098"/>
              <a:ext cx="501120" cy="66960"/>
            </p14:xfrm>
          </p:contentPart>
        </mc:Choice>
        <mc:Fallback xmlns="">
          <p:pic>
            <p:nvPicPr>
              <p:cNvPr id="10" name="Рукописный ввод 9">
                <a:extLst>
                  <a:ext uri="{FF2B5EF4-FFF2-40B4-BE49-F238E27FC236}">
                    <a16:creationId xmlns:a16="http://schemas.microsoft.com/office/drawing/2014/main" id="{8D470C26-946E-3077-B6DD-CE92A536A47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88807" y="4787458"/>
                <a:ext cx="608760" cy="28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EB4BDEA6-02D1-5B6F-4D72-9C433FA2752E}"/>
                  </a:ext>
                </a:extLst>
              </p14:cNvPr>
              <p14:cNvContentPartPr/>
              <p14:nvPr/>
            </p14:nvContentPartPr>
            <p14:xfrm>
              <a:off x="3019967" y="1616218"/>
              <a:ext cx="217440" cy="3960"/>
            </p14:xfrm>
          </p:contentPart>
        </mc:Choice>
        <mc:Fallback xmlns=""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id="{EB4BDEA6-02D1-5B6F-4D72-9C433FA2752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66327" y="1508578"/>
                <a:ext cx="32508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Рукописный ввод 11">
                <a:extLst>
                  <a:ext uri="{FF2B5EF4-FFF2-40B4-BE49-F238E27FC236}">
                    <a16:creationId xmlns:a16="http://schemas.microsoft.com/office/drawing/2014/main" id="{B6655E3C-FCDC-B3D7-0E30-C8EA77B68C7B}"/>
                  </a:ext>
                </a:extLst>
              </p14:cNvPr>
              <p14:cNvContentPartPr/>
              <p14:nvPr/>
            </p14:nvContentPartPr>
            <p14:xfrm>
              <a:off x="2973887" y="4981858"/>
              <a:ext cx="360000" cy="16200"/>
            </p14:xfrm>
          </p:contentPart>
        </mc:Choice>
        <mc:Fallback xmlns="">
          <p:pic>
            <p:nvPicPr>
              <p:cNvPr id="12" name="Рукописный ввод 11">
                <a:extLst>
                  <a:ext uri="{FF2B5EF4-FFF2-40B4-BE49-F238E27FC236}">
                    <a16:creationId xmlns:a16="http://schemas.microsoft.com/office/drawing/2014/main" id="{B6655E3C-FCDC-B3D7-0E30-C8EA77B68C7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20247" y="4873858"/>
                <a:ext cx="467640" cy="2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Рукописный ввод 13">
                <a:extLst>
                  <a:ext uri="{FF2B5EF4-FFF2-40B4-BE49-F238E27FC236}">
                    <a16:creationId xmlns:a16="http://schemas.microsoft.com/office/drawing/2014/main" id="{FF370630-3651-2180-F719-000CAA00092C}"/>
                  </a:ext>
                </a:extLst>
              </p14:cNvPr>
              <p14:cNvContentPartPr/>
              <p14:nvPr/>
            </p14:nvContentPartPr>
            <p14:xfrm>
              <a:off x="6761087" y="4959538"/>
              <a:ext cx="433440" cy="46800"/>
            </p14:xfrm>
          </p:contentPart>
        </mc:Choice>
        <mc:Fallback xmlns="">
          <p:pic>
            <p:nvPicPr>
              <p:cNvPr id="14" name="Рукописный ввод 13">
                <a:extLst>
                  <a:ext uri="{FF2B5EF4-FFF2-40B4-BE49-F238E27FC236}">
                    <a16:creationId xmlns:a16="http://schemas.microsoft.com/office/drawing/2014/main" id="{FF370630-3651-2180-F719-000CAA00092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707087" y="4851538"/>
                <a:ext cx="541080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Рукописный ввод 14">
                <a:extLst>
                  <a:ext uri="{FF2B5EF4-FFF2-40B4-BE49-F238E27FC236}">
                    <a16:creationId xmlns:a16="http://schemas.microsoft.com/office/drawing/2014/main" id="{2A6A6972-23AB-2DB8-496D-88B54597F782}"/>
                  </a:ext>
                </a:extLst>
              </p14:cNvPr>
              <p14:cNvContentPartPr/>
              <p14:nvPr/>
            </p14:nvContentPartPr>
            <p14:xfrm>
              <a:off x="6502247" y="1643218"/>
              <a:ext cx="898920" cy="38160"/>
            </p14:xfrm>
          </p:contentPart>
        </mc:Choice>
        <mc:Fallback xmlns="">
          <p:pic>
            <p:nvPicPr>
              <p:cNvPr id="15" name="Рукописный ввод 14">
                <a:extLst>
                  <a:ext uri="{FF2B5EF4-FFF2-40B4-BE49-F238E27FC236}">
                    <a16:creationId xmlns:a16="http://schemas.microsoft.com/office/drawing/2014/main" id="{2A6A6972-23AB-2DB8-496D-88B54597F78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448607" y="1535218"/>
                <a:ext cx="1006560" cy="2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6FDD56FA-BF75-4405-C49E-55642256D0EE}"/>
                  </a:ext>
                </a:extLst>
              </p14:cNvPr>
              <p14:cNvContentPartPr/>
              <p14:nvPr/>
            </p14:nvContentPartPr>
            <p14:xfrm>
              <a:off x="2964527" y="2299858"/>
              <a:ext cx="356040" cy="2268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6FDD56FA-BF75-4405-C49E-55642256D0E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910887" y="2191858"/>
                <a:ext cx="463680" cy="23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21296F68-2543-B7CB-D8EC-EA9D082502AD}"/>
                  </a:ext>
                </a:extLst>
              </p14:cNvPr>
              <p14:cNvContentPartPr/>
              <p14:nvPr/>
            </p14:nvContentPartPr>
            <p14:xfrm>
              <a:off x="2909447" y="3962338"/>
              <a:ext cx="424440" cy="1872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21296F68-2543-B7CB-D8EC-EA9D082502A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855447" y="3854338"/>
                <a:ext cx="532080" cy="23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242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9680" y="5275431"/>
            <a:ext cx="9692640" cy="1325562"/>
          </a:xfrm>
        </p:spPr>
        <p:txBody>
          <a:bodyPr>
            <a:normAutofit/>
          </a:bodyPr>
          <a:lstStyle/>
          <a:p>
            <a:pPr algn="r"/>
            <a:r>
              <a:rPr lang="en-US" sz="1600" dirty="0"/>
              <a:t>(James Bailey</a:t>
            </a:r>
            <a:r>
              <a:rPr lang="ru-RU" sz="1600" dirty="0"/>
              <a:t>. </a:t>
            </a:r>
            <a:r>
              <a:rPr lang="en-US" sz="1600" dirty="0"/>
              <a:t>Blok and Heine: An Episode from the History of Russian </a:t>
            </a:r>
            <a:r>
              <a:rPr lang="en-US" sz="1600" i="1" dirty="0" err="1"/>
              <a:t>dol'niki</a:t>
            </a:r>
            <a:r>
              <a:rPr lang="ru-RU" sz="1600" dirty="0"/>
              <a:t>. </a:t>
            </a:r>
            <a:br>
              <a:rPr lang="en-US" sz="1600" dirty="0"/>
            </a:br>
            <a:r>
              <a:rPr lang="en-US" sz="1600" i="1" dirty="0"/>
              <a:t>The Slavic and East European Journal</a:t>
            </a:r>
            <a:r>
              <a:rPr lang="en-US" sz="1600" dirty="0"/>
              <a:t>, vol. 13, No. 1 (Spring, 1969), pp. 1-22)</a:t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683"/>
          <a:stretch/>
        </p:blipFill>
        <p:spPr bwMode="auto">
          <a:xfrm>
            <a:off x="1221131" y="1598195"/>
            <a:ext cx="2689628" cy="145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683" b="66667"/>
          <a:stretch/>
        </p:blipFill>
        <p:spPr bwMode="auto">
          <a:xfrm>
            <a:off x="1249680" y="2804730"/>
            <a:ext cx="2689628" cy="12485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02" r="23683"/>
          <a:stretch/>
        </p:blipFill>
        <p:spPr bwMode="auto">
          <a:xfrm>
            <a:off x="6096000" y="1665667"/>
            <a:ext cx="2689628" cy="2447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1C2AC5C-3BDB-5BF2-5B00-42ECECB252A5}"/>
              </a:ext>
            </a:extLst>
          </p:cNvPr>
          <p:cNvSpPr txBox="1"/>
          <p:nvPr/>
        </p:nvSpPr>
        <p:spPr>
          <a:xfrm>
            <a:off x="3939308" y="530750"/>
            <a:ext cx="61052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Blok and Heine</a:t>
            </a:r>
            <a:endParaRPr lang="ru-RU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8F372163-53C3-DBB7-E6DA-05EFF6FA348E}"/>
                  </a:ext>
                </a:extLst>
              </p14:cNvPr>
              <p14:cNvContentPartPr/>
              <p14:nvPr/>
            </p14:nvContentPartPr>
            <p14:xfrm>
              <a:off x="1417197" y="1768973"/>
              <a:ext cx="1898280" cy="86400"/>
            </p14:xfrm>
          </p:contentPart>
        </mc:Choice>
        <mc:Fallback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id="{8F372163-53C3-DBB7-E6DA-05EFF6FA348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63557" y="1661333"/>
                <a:ext cx="2005920" cy="30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2" name="Рукописный ввод 11">
                <a:extLst>
                  <a:ext uri="{FF2B5EF4-FFF2-40B4-BE49-F238E27FC236}">
                    <a16:creationId xmlns:a16="http://schemas.microsoft.com/office/drawing/2014/main" id="{6C9A0A23-1443-2D69-683D-580E14D960C7}"/>
                  </a:ext>
                </a:extLst>
              </p14:cNvPr>
              <p14:cNvContentPartPr/>
              <p14:nvPr/>
            </p14:nvContentPartPr>
            <p14:xfrm>
              <a:off x="1439829" y="2237006"/>
              <a:ext cx="1764000" cy="46440"/>
            </p14:xfrm>
          </p:contentPart>
        </mc:Choice>
        <mc:Fallback>
          <p:pic>
            <p:nvPicPr>
              <p:cNvPr id="12" name="Рукописный ввод 11">
                <a:extLst>
                  <a:ext uri="{FF2B5EF4-FFF2-40B4-BE49-F238E27FC236}">
                    <a16:creationId xmlns:a16="http://schemas.microsoft.com/office/drawing/2014/main" id="{6C9A0A23-1443-2D69-683D-580E14D960C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86189" y="2129006"/>
                <a:ext cx="187164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Рукописный ввод 12">
                <a:extLst>
                  <a:ext uri="{FF2B5EF4-FFF2-40B4-BE49-F238E27FC236}">
                    <a16:creationId xmlns:a16="http://schemas.microsoft.com/office/drawing/2014/main" id="{8BE11772-BEC4-708B-2A72-E2EFD508087E}"/>
                  </a:ext>
                </a:extLst>
              </p14:cNvPr>
              <p14:cNvContentPartPr/>
              <p14:nvPr/>
            </p14:nvContentPartPr>
            <p14:xfrm>
              <a:off x="1412927" y="2890618"/>
              <a:ext cx="1985400" cy="104040"/>
            </p14:xfrm>
          </p:contentPart>
        </mc:Choice>
        <mc:Fallback>
          <p:pic>
            <p:nvPicPr>
              <p:cNvPr id="13" name="Рукописный ввод 12">
                <a:extLst>
                  <a:ext uri="{FF2B5EF4-FFF2-40B4-BE49-F238E27FC236}">
                    <a16:creationId xmlns:a16="http://schemas.microsoft.com/office/drawing/2014/main" id="{8BE11772-BEC4-708B-2A72-E2EFD508087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58927" y="2782618"/>
                <a:ext cx="2093040" cy="31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4" name="Рукописный ввод 13">
                <a:extLst>
                  <a:ext uri="{FF2B5EF4-FFF2-40B4-BE49-F238E27FC236}">
                    <a16:creationId xmlns:a16="http://schemas.microsoft.com/office/drawing/2014/main" id="{B60F9D42-1BDB-52B3-940C-FCAFA3F79BD9}"/>
                  </a:ext>
                </a:extLst>
              </p14:cNvPr>
              <p14:cNvContentPartPr/>
              <p14:nvPr/>
            </p14:nvContentPartPr>
            <p14:xfrm>
              <a:off x="1450007" y="3379858"/>
              <a:ext cx="2243880" cy="66240"/>
            </p14:xfrm>
          </p:contentPart>
        </mc:Choice>
        <mc:Fallback>
          <p:pic>
            <p:nvPicPr>
              <p:cNvPr id="14" name="Рукописный ввод 13">
                <a:extLst>
                  <a:ext uri="{FF2B5EF4-FFF2-40B4-BE49-F238E27FC236}">
                    <a16:creationId xmlns:a16="http://schemas.microsoft.com/office/drawing/2014/main" id="{B60F9D42-1BDB-52B3-940C-FCAFA3F79BD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396007" y="3271858"/>
                <a:ext cx="2351520" cy="28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5" name="Рукописный ввод 14">
                <a:extLst>
                  <a:ext uri="{FF2B5EF4-FFF2-40B4-BE49-F238E27FC236}">
                    <a16:creationId xmlns:a16="http://schemas.microsoft.com/office/drawing/2014/main" id="{E4302060-EE4F-E374-5AF6-32DFEA37CEF9}"/>
                  </a:ext>
                </a:extLst>
              </p14:cNvPr>
              <p14:cNvContentPartPr/>
              <p14:nvPr/>
            </p14:nvContentPartPr>
            <p14:xfrm>
              <a:off x="1496087" y="3555538"/>
              <a:ext cx="1717920" cy="29160"/>
            </p14:xfrm>
          </p:contentPart>
        </mc:Choice>
        <mc:Fallback>
          <p:pic>
            <p:nvPicPr>
              <p:cNvPr id="15" name="Рукописный ввод 14">
                <a:extLst>
                  <a:ext uri="{FF2B5EF4-FFF2-40B4-BE49-F238E27FC236}">
                    <a16:creationId xmlns:a16="http://schemas.microsoft.com/office/drawing/2014/main" id="{E4302060-EE4F-E374-5AF6-32DFEA37CEF9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442087" y="3447538"/>
                <a:ext cx="1825560" cy="2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6" name="Рукописный ввод 15">
                <a:extLst>
                  <a:ext uri="{FF2B5EF4-FFF2-40B4-BE49-F238E27FC236}">
                    <a16:creationId xmlns:a16="http://schemas.microsoft.com/office/drawing/2014/main" id="{F12635AB-1451-CED6-A325-A2E99AE1C2F5}"/>
                  </a:ext>
                </a:extLst>
              </p14:cNvPr>
              <p14:cNvContentPartPr/>
              <p14:nvPr/>
            </p14:nvContentPartPr>
            <p14:xfrm>
              <a:off x="1450007" y="3675778"/>
              <a:ext cx="1726200" cy="38160"/>
            </p14:xfrm>
          </p:contentPart>
        </mc:Choice>
        <mc:Fallback>
          <p:pic>
            <p:nvPicPr>
              <p:cNvPr id="16" name="Рукописный ввод 15">
                <a:extLst>
                  <a:ext uri="{FF2B5EF4-FFF2-40B4-BE49-F238E27FC236}">
                    <a16:creationId xmlns:a16="http://schemas.microsoft.com/office/drawing/2014/main" id="{F12635AB-1451-CED6-A325-A2E99AE1C2F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396007" y="3567778"/>
                <a:ext cx="1833840" cy="2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7" name="Рукописный ввод 16">
                <a:extLst>
                  <a:ext uri="{FF2B5EF4-FFF2-40B4-BE49-F238E27FC236}">
                    <a16:creationId xmlns:a16="http://schemas.microsoft.com/office/drawing/2014/main" id="{E0552DE5-6876-1A58-25DB-A76EF3763B90}"/>
                  </a:ext>
                </a:extLst>
              </p14:cNvPr>
              <p14:cNvContentPartPr/>
              <p14:nvPr/>
            </p14:nvContentPartPr>
            <p14:xfrm>
              <a:off x="1505447" y="3841738"/>
              <a:ext cx="1421640" cy="47160"/>
            </p14:xfrm>
          </p:contentPart>
        </mc:Choice>
        <mc:Fallback>
          <p:pic>
            <p:nvPicPr>
              <p:cNvPr id="17" name="Рукописный ввод 16">
                <a:extLst>
                  <a:ext uri="{FF2B5EF4-FFF2-40B4-BE49-F238E27FC236}">
                    <a16:creationId xmlns:a16="http://schemas.microsoft.com/office/drawing/2014/main" id="{E0552DE5-6876-1A58-25DB-A76EF3763B90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451447" y="3733738"/>
                <a:ext cx="1529280" cy="26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8" name="Рукописный ввод 17">
                <a:extLst>
                  <a:ext uri="{FF2B5EF4-FFF2-40B4-BE49-F238E27FC236}">
                    <a16:creationId xmlns:a16="http://schemas.microsoft.com/office/drawing/2014/main" id="{7488EBE6-4A17-1B45-DB7B-D09CD9B3638E}"/>
                  </a:ext>
                </a:extLst>
              </p14:cNvPr>
              <p14:cNvContentPartPr/>
              <p14:nvPr/>
            </p14:nvContentPartPr>
            <p14:xfrm>
              <a:off x="6280487" y="1763458"/>
              <a:ext cx="1347120" cy="85320"/>
            </p14:xfrm>
          </p:contentPart>
        </mc:Choice>
        <mc:Fallback>
          <p:pic>
            <p:nvPicPr>
              <p:cNvPr id="18" name="Рукописный ввод 17">
                <a:extLst>
                  <a:ext uri="{FF2B5EF4-FFF2-40B4-BE49-F238E27FC236}">
                    <a16:creationId xmlns:a16="http://schemas.microsoft.com/office/drawing/2014/main" id="{7488EBE6-4A17-1B45-DB7B-D09CD9B3638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226847" y="1655458"/>
                <a:ext cx="1454760" cy="30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9" name="Рукописный ввод 18">
                <a:extLst>
                  <a:ext uri="{FF2B5EF4-FFF2-40B4-BE49-F238E27FC236}">
                    <a16:creationId xmlns:a16="http://schemas.microsoft.com/office/drawing/2014/main" id="{F4FE1A98-2964-F5BD-F19D-C4B9A7FDC57A}"/>
                  </a:ext>
                </a:extLst>
              </p14:cNvPr>
              <p14:cNvContentPartPr/>
              <p14:nvPr/>
            </p14:nvContentPartPr>
            <p14:xfrm>
              <a:off x="6280487" y="2326858"/>
              <a:ext cx="1218960" cy="19800"/>
            </p14:xfrm>
          </p:contentPart>
        </mc:Choice>
        <mc:Fallback>
          <p:pic>
            <p:nvPicPr>
              <p:cNvPr id="19" name="Рукописный ввод 18">
                <a:extLst>
                  <a:ext uri="{FF2B5EF4-FFF2-40B4-BE49-F238E27FC236}">
                    <a16:creationId xmlns:a16="http://schemas.microsoft.com/office/drawing/2014/main" id="{F4FE1A98-2964-F5BD-F19D-C4B9A7FDC57A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226847" y="2219218"/>
                <a:ext cx="132660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0" name="Рукописный ввод 19">
                <a:extLst>
                  <a:ext uri="{FF2B5EF4-FFF2-40B4-BE49-F238E27FC236}">
                    <a16:creationId xmlns:a16="http://schemas.microsoft.com/office/drawing/2014/main" id="{E96C48B5-35D9-44DC-E197-6F7CB94BC53B}"/>
                  </a:ext>
                </a:extLst>
              </p14:cNvPr>
              <p14:cNvContentPartPr/>
              <p14:nvPr/>
            </p14:nvContentPartPr>
            <p14:xfrm>
              <a:off x="6216047" y="2603698"/>
              <a:ext cx="1935360" cy="31320"/>
            </p14:xfrm>
          </p:contentPart>
        </mc:Choice>
        <mc:Fallback>
          <p:pic>
            <p:nvPicPr>
              <p:cNvPr id="20" name="Рукописный ввод 19">
                <a:extLst>
                  <a:ext uri="{FF2B5EF4-FFF2-40B4-BE49-F238E27FC236}">
                    <a16:creationId xmlns:a16="http://schemas.microsoft.com/office/drawing/2014/main" id="{E96C48B5-35D9-44DC-E197-6F7CB94BC53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162047" y="2495698"/>
                <a:ext cx="204300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1" name="Рукописный ввод 20">
                <a:extLst>
                  <a:ext uri="{FF2B5EF4-FFF2-40B4-BE49-F238E27FC236}">
                    <a16:creationId xmlns:a16="http://schemas.microsoft.com/office/drawing/2014/main" id="{B74F1A6D-3E81-A9B7-1B70-A12C077B11D6}"/>
                  </a:ext>
                </a:extLst>
              </p14:cNvPr>
              <p14:cNvContentPartPr/>
              <p14:nvPr/>
            </p14:nvContentPartPr>
            <p14:xfrm>
              <a:off x="6299207" y="2908618"/>
              <a:ext cx="1966680" cy="29520"/>
            </p14:xfrm>
          </p:contentPart>
        </mc:Choice>
        <mc:Fallback>
          <p:pic>
            <p:nvPicPr>
              <p:cNvPr id="21" name="Рукописный ввод 20">
                <a:extLst>
                  <a:ext uri="{FF2B5EF4-FFF2-40B4-BE49-F238E27FC236}">
                    <a16:creationId xmlns:a16="http://schemas.microsoft.com/office/drawing/2014/main" id="{B74F1A6D-3E81-A9B7-1B70-A12C077B11D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245207" y="2800618"/>
                <a:ext cx="207432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2" name="Рукописный ввод 21">
                <a:extLst>
                  <a:ext uri="{FF2B5EF4-FFF2-40B4-BE49-F238E27FC236}">
                    <a16:creationId xmlns:a16="http://schemas.microsoft.com/office/drawing/2014/main" id="{C1B24932-1FA5-D5F5-A52E-71E42F61189A}"/>
                  </a:ext>
                </a:extLst>
              </p14:cNvPr>
              <p14:cNvContentPartPr/>
              <p14:nvPr/>
            </p14:nvContentPartPr>
            <p14:xfrm>
              <a:off x="6335927" y="3685138"/>
              <a:ext cx="1301400" cy="66600"/>
            </p14:xfrm>
          </p:contentPart>
        </mc:Choice>
        <mc:Fallback>
          <p:pic>
            <p:nvPicPr>
              <p:cNvPr id="22" name="Рукописный ввод 21">
                <a:extLst>
                  <a:ext uri="{FF2B5EF4-FFF2-40B4-BE49-F238E27FC236}">
                    <a16:creationId xmlns:a16="http://schemas.microsoft.com/office/drawing/2014/main" id="{C1B24932-1FA5-D5F5-A52E-71E42F61189A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282287" y="3577498"/>
                <a:ext cx="1409040" cy="28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3" name="Рукописный ввод 22">
                <a:extLst>
                  <a:ext uri="{FF2B5EF4-FFF2-40B4-BE49-F238E27FC236}">
                    <a16:creationId xmlns:a16="http://schemas.microsoft.com/office/drawing/2014/main" id="{365625C9-897C-F4E8-F06B-A16B1300C229}"/>
                  </a:ext>
                </a:extLst>
              </p14:cNvPr>
              <p14:cNvContentPartPr/>
              <p14:nvPr/>
            </p14:nvContentPartPr>
            <p14:xfrm>
              <a:off x="6317567" y="3878818"/>
              <a:ext cx="1620720" cy="84240"/>
            </p14:xfrm>
          </p:contentPart>
        </mc:Choice>
        <mc:Fallback>
          <p:pic>
            <p:nvPicPr>
              <p:cNvPr id="23" name="Рукописный ввод 22">
                <a:extLst>
                  <a:ext uri="{FF2B5EF4-FFF2-40B4-BE49-F238E27FC236}">
                    <a16:creationId xmlns:a16="http://schemas.microsoft.com/office/drawing/2014/main" id="{365625C9-897C-F4E8-F06B-A16B1300C229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263927" y="3770818"/>
                <a:ext cx="1728360" cy="29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8236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23" t="-2504" r="-2394" b="28427"/>
          <a:stretch/>
        </p:blipFill>
        <p:spPr bwMode="auto">
          <a:xfrm>
            <a:off x="206003" y="39520"/>
            <a:ext cx="5108948" cy="6273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5" t="5482" r="3484" b="3248"/>
          <a:stretch/>
        </p:blipFill>
        <p:spPr bwMode="auto">
          <a:xfrm>
            <a:off x="5544863" y="1728040"/>
            <a:ext cx="5202621" cy="15856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994963" y="3176398"/>
            <a:ext cx="441434" cy="0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3E1CC62-C471-3C43-3294-3EB5F0BA3147}"/>
              </a:ext>
            </a:extLst>
          </p:cNvPr>
          <p:cNvSpPr txBox="1"/>
          <p:nvPr/>
        </p:nvSpPr>
        <p:spPr>
          <a:xfrm>
            <a:off x="4544131" y="6313276"/>
            <a:ext cx="1016939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(James Bailey</a:t>
            </a:r>
            <a:r>
              <a:rPr lang="ru-RU" sz="1400" dirty="0"/>
              <a:t>. </a:t>
            </a:r>
            <a:r>
              <a:rPr lang="en-US" sz="1400" dirty="0"/>
              <a:t>Blok and Heine: An Episode from the History of Russian </a:t>
            </a:r>
            <a:r>
              <a:rPr lang="en-US" sz="1400" i="1" dirty="0" err="1"/>
              <a:t>dol'niki</a:t>
            </a:r>
            <a:r>
              <a:rPr lang="ru-RU" sz="1400" dirty="0"/>
              <a:t>. </a:t>
            </a:r>
            <a:br>
              <a:rPr lang="en-US" sz="1400" dirty="0"/>
            </a:br>
            <a:r>
              <a:rPr lang="en-US" sz="1400" i="1" dirty="0"/>
              <a:t>The Slavic and East European Journal</a:t>
            </a:r>
            <a:r>
              <a:rPr lang="en-US" sz="1400" dirty="0"/>
              <a:t>, vol. 13, No. 1 (Spring, 1969), pp. 1-22)</a:t>
            </a:r>
            <a:br>
              <a:rPr lang="ru-RU" sz="1400" dirty="0"/>
            </a:br>
            <a:endParaRPr lang="ru-RU" sz="1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4F625574-CDD5-000F-9D87-14AB66FC8902}"/>
                  </a:ext>
                </a:extLst>
              </p14:cNvPr>
              <p14:cNvContentPartPr/>
              <p14:nvPr/>
            </p14:nvContentPartPr>
            <p14:xfrm>
              <a:off x="7057860" y="2581095"/>
              <a:ext cx="284040" cy="44028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4F625574-CDD5-000F-9D87-14AB66FC890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03860" y="2473455"/>
                <a:ext cx="391680" cy="65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075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36CE90D-98D4-4238-D83F-435C4C7A0827}"/>
              </a:ext>
            </a:extLst>
          </p:cNvPr>
          <p:cNvGraphicFramePr>
            <a:graphicFrameLocks/>
          </p:cNvGraphicFramePr>
          <p:nvPr/>
        </p:nvGraphicFramePr>
        <p:xfrm>
          <a:off x="228600" y="158261"/>
          <a:ext cx="10427677" cy="6541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5311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FB505177-10CB-43D1-92AC-DF0A1116795C}"/>
              </a:ext>
            </a:extLst>
          </p:cNvPr>
          <p:cNvGraphicFramePr>
            <a:graphicFrameLocks/>
          </p:cNvGraphicFramePr>
          <p:nvPr/>
        </p:nvGraphicFramePr>
        <p:xfrm>
          <a:off x="773722" y="527538"/>
          <a:ext cx="9689123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80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5D7950A-8AA8-9ECB-3217-BB90EB1216CE}"/>
              </a:ext>
            </a:extLst>
          </p:cNvPr>
          <p:cNvSpPr txBox="1"/>
          <p:nvPr/>
        </p:nvSpPr>
        <p:spPr>
          <a:xfrm>
            <a:off x="2393391" y="1653024"/>
            <a:ext cx="610186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 Su luna de pergamino	       01000010        4</a:t>
            </a:r>
          </a:p>
          <a:p>
            <a:r>
              <a:rPr lang="es-ES" dirty="0"/>
              <a:t>Preciosa tocando viene.	       01001010        2-1</a:t>
            </a:r>
          </a:p>
          <a:p>
            <a:r>
              <a:rPr lang="es-ES" dirty="0"/>
              <a:t>Al verla se ha levantado	       01000010        4</a:t>
            </a:r>
          </a:p>
          <a:p>
            <a:r>
              <a:rPr lang="es-ES" dirty="0"/>
              <a:t>el viento que nunca duerme.	01001010        2-1</a:t>
            </a:r>
          </a:p>
          <a:p>
            <a:r>
              <a:rPr lang="es-ES" dirty="0"/>
              <a:t>San Cristobalón desnudo,  	00001010        1-1-1*</a:t>
            </a:r>
          </a:p>
          <a:p>
            <a:r>
              <a:rPr lang="es-ES" dirty="0"/>
              <a:t>lleno de lenguas celestes,	       10010010         2-2</a:t>
            </a:r>
          </a:p>
          <a:p>
            <a:r>
              <a:rPr lang="es-ES" dirty="0"/>
              <a:t>mira a la niña tocando	       10010010         2-2</a:t>
            </a:r>
          </a:p>
          <a:p>
            <a:r>
              <a:rPr lang="es-ES" dirty="0"/>
              <a:t>una dulce gaita ausente.	       00101010         1-1-1*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064CBF-925A-7C04-8A94-F4FDF4F4451A}"/>
              </a:ext>
            </a:extLst>
          </p:cNvPr>
          <p:cNvSpPr txBox="1"/>
          <p:nvPr/>
        </p:nvSpPr>
        <p:spPr>
          <a:xfrm>
            <a:off x="4585341" y="4630760"/>
            <a:ext cx="6101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4D5156"/>
                </a:solidFill>
                <a:effectLst/>
              </a:rPr>
              <a:t>Federico García Lorca</a:t>
            </a:r>
            <a:r>
              <a:rPr lang="ru-RU" b="0" i="0" dirty="0">
                <a:solidFill>
                  <a:srgbClr val="4D5156"/>
                </a:solidFill>
                <a:effectLst/>
              </a:rPr>
              <a:t>. </a:t>
            </a:r>
            <a:r>
              <a:rPr lang="es-ES" sz="1800" b="0" i="0" u="none" strike="noStrike" dirty="0">
                <a:solidFill>
                  <a:srgbClr val="000000"/>
                </a:solidFill>
                <a:effectLst/>
              </a:rPr>
              <a:t>Preciosa y el aire (1926.01.18)</a:t>
            </a:r>
            <a:r>
              <a:rPr lang="es-ES" dirty="0"/>
              <a:t> 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A2CB3D-A94A-5C70-E95F-F5D38531E1E9}"/>
              </a:ext>
            </a:extLst>
          </p:cNvPr>
          <p:cNvSpPr txBox="1"/>
          <p:nvPr/>
        </p:nvSpPr>
        <p:spPr>
          <a:xfrm>
            <a:off x="3722255" y="434108"/>
            <a:ext cx="4202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Spanish octosyllabic verse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68249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1916</TotalTime>
  <Words>1022</Words>
  <Application>Microsoft Office PowerPoint</Application>
  <PresentationFormat>Широкоэкранный</PresentationFormat>
  <Paragraphs>97</Paragraphs>
  <Slides>11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Arial</vt:lpstr>
      <vt:lpstr>Calibri</vt:lpstr>
      <vt:lpstr>Century Schoolbook</vt:lpstr>
      <vt:lpstr>Wingdings 2</vt:lpstr>
      <vt:lpstr>View</vt:lpstr>
      <vt:lpstr>Лист Microsoft Excel</vt:lpstr>
      <vt:lpstr>3-ictic dolnik in Russian translations of Spanish and German verse:    a comparative rhythmical analysis</vt:lpstr>
      <vt:lpstr>Презентация PowerPoint</vt:lpstr>
      <vt:lpstr>Презентация PowerPoint</vt:lpstr>
      <vt:lpstr>Презентация PowerPoint</vt:lpstr>
      <vt:lpstr>(James Bailey. Blok and Heine: An Episode from the History of Russian dol'niki.  The Slavic and East European Journal, vol. 13, No. 1 (Spring, 1969), pp. 1-22)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ритмике блоковского Гейне</dc:title>
  <dc:creator>Vera</dc:creator>
  <cp:lastModifiedBy>Vera Polilova</cp:lastModifiedBy>
  <cp:revision>43</cp:revision>
  <dcterms:created xsi:type="dcterms:W3CDTF">2020-09-24T07:26:50Z</dcterms:created>
  <dcterms:modified xsi:type="dcterms:W3CDTF">2022-07-05T11:17:16Z</dcterms:modified>
</cp:coreProperties>
</file>